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60" r:id="rId2"/>
    <p:sldId id="258" r:id="rId3"/>
    <p:sldId id="261" r:id="rId4"/>
    <p:sldId id="300" r:id="rId5"/>
    <p:sldId id="289" r:id="rId6"/>
    <p:sldId id="318" r:id="rId7"/>
    <p:sldId id="286" r:id="rId8"/>
    <p:sldId id="290" r:id="rId9"/>
    <p:sldId id="292" r:id="rId10"/>
    <p:sldId id="295" r:id="rId11"/>
    <p:sldId id="315" r:id="rId12"/>
    <p:sldId id="316" r:id="rId13"/>
    <p:sldId id="317" r:id="rId14"/>
    <p:sldId id="296" r:id="rId15"/>
    <p:sldId id="285" r:id="rId16"/>
    <p:sldId id="298" r:id="rId17"/>
    <p:sldId id="302" r:id="rId18"/>
    <p:sldId id="294" r:id="rId19"/>
    <p:sldId id="301" r:id="rId20"/>
    <p:sldId id="287" r:id="rId21"/>
    <p:sldId id="305" r:id="rId22"/>
    <p:sldId id="310" r:id="rId23"/>
    <p:sldId id="311" r:id="rId24"/>
    <p:sldId id="314" r:id="rId25"/>
    <p:sldId id="308" r:id="rId26"/>
    <p:sldId id="312" r:id="rId27"/>
    <p:sldId id="288" r:id="rId28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6B4"/>
    <a:srgbClr val="FDB52D"/>
    <a:srgbClr val="E04548"/>
    <a:srgbClr val="12B19F"/>
    <a:srgbClr val="288DBB"/>
    <a:srgbClr val="FFFFFF"/>
    <a:srgbClr val="E71F3C"/>
    <a:srgbClr val="C1C7D0"/>
    <a:srgbClr val="FDA70B"/>
    <a:srgbClr val="0F95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215" autoAdjust="0"/>
    <p:restoredTop sz="94660"/>
  </p:normalViewPr>
  <p:slideViewPr>
    <p:cSldViewPr snapToGrid="0">
      <p:cViewPr varScale="1">
        <p:scale>
          <a:sx n="73" d="100"/>
          <a:sy n="73" d="100"/>
        </p:scale>
        <p:origin x="309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jpe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56C7F-5155-4030-895F-1E152494CC99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AA8A1-888B-4811-8B15-994B49D891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08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83295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5271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56038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4913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586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0256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2804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56345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96409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6889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879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7804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222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2029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35790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3221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4694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99549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0698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518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647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4389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652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11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1682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2791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AAA8A1-888B-4811-8B15-994B49D8915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039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986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28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470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80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883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33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763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914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3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0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273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2F8E9D-BAC3-4C0A-9F9D-2261C588608A}" type="datetimeFigureOut">
              <a:rPr lang="zh-CN" altLang="en-US" smtClean="0"/>
              <a:t>2019/9/27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E850F-BFD6-4B0F-B0E7-7A5DFC18B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74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椭圆 31"/>
          <p:cNvSpPr/>
          <p:nvPr/>
        </p:nvSpPr>
        <p:spPr>
          <a:xfrm>
            <a:off x="1779470" y="3161265"/>
            <a:ext cx="8630622" cy="972804"/>
          </a:xfrm>
          <a:prstGeom prst="ellipse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140462" y="3135267"/>
            <a:ext cx="3190688" cy="695171"/>
            <a:chOff x="2140462" y="3135267"/>
            <a:chExt cx="3190688" cy="695171"/>
          </a:xfrm>
        </p:grpSpPr>
        <p:sp>
          <p:nvSpPr>
            <p:cNvPr id="42" name="Rectangle 37"/>
            <p:cNvSpPr>
              <a:spLocks noChangeArrowheads="1"/>
            </p:cNvSpPr>
            <p:nvPr/>
          </p:nvSpPr>
          <p:spPr bwMode="auto">
            <a:xfrm>
              <a:off x="2140462" y="3135267"/>
              <a:ext cx="3190688" cy="687802"/>
            </a:xfrm>
            <a:prstGeom prst="rect">
              <a:avLst/>
            </a:prstGeom>
            <a:solidFill>
              <a:srgbClr val="AEDB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Rectangle 25"/>
            <p:cNvSpPr>
              <a:spLocks noChangeArrowheads="1"/>
            </p:cNvSpPr>
            <p:nvPr/>
          </p:nvSpPr>
          <p:spPr bwMode="auto">
            <a:xfrm>
              <a:off x="2447927" y="3141652"/>
              <a:ext cx="141896" cy="687802"/>
            </a:xfrm>
            <a:prstGeom prst="rect">
              <a:avLst/>
            </a:prstGeom>
            <a:solidFill>
              <a:srgbClr val="F16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Rectangle 25"/>
            <p:cNvSpPr>
              <a:spLocks noChangeArrowheads="1"/>
            </p:cNvSpPr>
            <p:nvPr/>
          </p:nvSpPr>
          <p:spPr bwMode="auto">
            <a:xfrm>
              <a:off x="2645535" y="3135267"/>
              <a:ext cx="141896" cy="687802"/>
            </a:xfrm>
            <a:prstGeom prst="rect">
              <a:avLst/>
            </a:prstGeom>
            <a:solidFill>
              <a:srgbClr val="F16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Rectangle 29"/>
            <p:cNvSpPr>
              <a:spLocks noChangeArrowheads="1"/>
            </p:cNvSpPr>
            <p:nvPr/>
          </p:nvSpPr>
          <p:spPr bwMode="auto">
            <a:xfrm>
              <a:off x="4847031" y="3140668"/>
              <a:ext cx="228608" cy="689770"/>
            </a:xfrm>
            <a:prstGeom prst="rect">
              <a:avLst/>
            </a:prstGeom>
            <a:solidFill>
              <a:srgbClr val="F16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085521" y="450725"/>
            <a:ext cx="4136682" cy="3476443"/>
            <a:chOff x="1866900" y="304801"/>
            <a:chExt cx="3222625" cy="2708275"/>
          </a:xfrm>
        </p:grpSpPr>
        <p:sp>
          <p:nvSpPr>
            <p:cNvPr id="44" name="Freeform 41"/>
            <p:cNvSpPr>
              <a:spLocks/>
            </p:cNvSpPr>
            <p:nvPr/>
          </p:nvSpPr>
          <p:spPr bwMode="auto">
            <a:xfrm>
              <a:off x="2084388" y="538163"/>
              <a:ext cx="2792413" cy="2241550"/>
            </a:xfrm>
            <a:custGeom>
              <a:avLst/>
              <a:gdLst>
                <a:gd name="T0" fmla="*/ 345 w 1759"/>
                <a:gd name="T1" fmla="*/ 0 h 1412"/>
                <a:gd name="T2" fmla="*/ 1759 w 1759"/>
                <a:gd name="T3" fmla="*/ 533 h 1412"/>
                <a:gd name="T4" fmla="*/ 1414 w 1759"/>
                <a:gd name="T5" fmla="*/ 1412 h 1412"/>
                <a:gd name="T6" fmla="*/ 0 w 1759"/>
                <a:gd name="T7" fmla="*/ 879 h 1412"/>
                <a:gd name="T8" fmla="*/ 345 w 1759"/>
                <a:gd name="T9" fmla="*/ 0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9" h="1412">
                  <a:moveTo>
                    <a:pt x="345" y="0"/>
                  </a:moveTo>
                  <a:lnTo>
                    <a:pt x="1759" y="533"/>
                  </a:lnTo>
                  <a:lnTo>
                    <a:pt x="1414" y="1412"/>
                  </a:lnTo>
                  <a:lnTo>
                    <a:pt x="0" y="879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2"/>
            <p:cNvSpPr>
              <a:spLocks/>
            </p:cNvSpPr>
            <p:nvPr/>
          </p:nvSpPr>
          <p:spPr bwMode="auto">
            <a:xfrm>
              <a:off x="2084388" y="538163"/>
              <a:ext cx="2792413" cy="2241550"/>
            </a:xfrm>
            <a:custGeom>
              <a:avLst/>
              <a:gdLst>
                <a:gd name="T0" fmla="*/ 345 w 1759"/>
                <a:gd name="T1" fmla="*/ 0 h 1412"/>
                <a:gd name="T2" fmla="*/ 1759 w 1759"/>
                <a:gd name="T3" fmla="*/ 533 h 1412"/>
                <a:gd name="T4" fmla="*/ 1414 w 1759"/>
                <a:gd name="T5" fmla="*/ 1412 h 1412"/>
                <a:gd name="T6" fmla="*/ 0 w 1759"/>
                <a:gd name="T7" fmla="*/ 879 h 1412"/>
                <a:gd name="T8" fmla="*/ 345 w 1759"/>
                <a:gd name="T9" fmla="*/ 0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9" h="1412">
                  <a:moveTo>
                    <a:pt x="345" y="0"/>
                  </a:moveTo>
                  <a:lnTo>
                    <a:pt x="1759" y="533"/>
                  </a:lnTo>
                  <a:lnTo>
                    <a:pt x="1414" y="1412"/>
                  </a:lnTo>
                  <a:lnTo>
                    <a:pt x="0" y="879"/>
                  </a:lnTo>
                  <a:lnTo>
                    <a:pt x="3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3"/>
            <p:cNvSpPr>
              <a:spLocks/>
            </p:cNvSpPr>
            <p:nvPr/>
          </p:nvSpPr>
          <p:spPr bwMode="auto">
            <a:xfrm>
              <a:off x="1866900" y="304801"/>
              <a:ext cx="3222625" cy="2708275"/>
            </a:xfrm>
            <a:custGeom>
              <a:avLst/>
              <a:gdLst>
                <a:gd name="T0" fmla="*/ 180 w 759"/>
                <a:gd name="T1" fmla="*/ 55 h 637"/>
                <a:gd name="T2" fmla="*/ 163 w 759"/>
                <a:gd name="T3" fmla="*/ 101 h 637"/>
                <a:gd name="T4" fmla="*/ 645 w 759"/>
                <a:gd name="T5" fmla="*/ 282 h 637"/>
                <a:gd name="T6" fmla="*/ 552 w 759"/>
                <a:gd name="T7" fmla="*/ 519 h 637"/>
                <a:gd name="T8" fmla="*/ 115 w 759"/>
                <a:gd name="T9" fmla="*/ 355 h 637"/>
                <a:gd name="T10" fmla="*/ 225 w 759"/>
                <a:gd name="T11" fmla="*/ 73 h 637"/>
                <a:gd name="T12" fmla="*/ 180 w 759"/>
                <a:gd name="T13" fmla="*/ 55 h 637"/>
                <a:gd name="T14" fmla="*/ 163 w 759"/>
                <a:gd name="T15" fmla="*/ 101 h 637"/>
                <a:gd name="T16" fmla="*/ 180 w 759"/>
                <a:gd name="T17" fmla="*/ 55 h 637"/>
                <a:gd name="T18" fmla="*/ 134 w 759"/>
                <a:gd name="T19" fmla="*/ 37 h 637"/>
                <a:gd name="T20" fmla="*/ 5 w 759"/>
                <a:gd name="T21" fmla="*/ 365 h 637"/>
                <a:gd name="T22" fmla="*/ 6 w 759"/>
                <a:gd name="T23" fmla="*/ 403 h 637"/>
                <a:gd name="T24" fmla="*/ 33 w 759"/>
                <a:gd name="T25" fmla="*/ 429 h 637"/>
                <a:gd name="T26" fmla="*/ 562 w 759"/>
                <a:gd name="T27" fmla="*/ 628 h 637"/>
                <a:gd name="T28" fmla="*/ 625 w 759"/>
                <a:gd name="T29" fmla="*/ 600 h 637"/>
                <a:gd name="T30" fmla="*/ 754 w 759"/>
                <a:gd name="T31" fmla="*/ 272 h 637"/>
                <a:gd name="T32" fmla="*/ 754 w 759"/>
                <a:gd name="T33" fmla="*/ 234 h 637"/>
                <a:gd name="T34" fmla="*/ 726 w 759"/>
                <a:gd name="T35" fmla="*/ 208 h 637"/>
                <a:gd name="T36" fmla="*/ 197 w 759"/>
                <a:gd name="T37" fmla="*/ 9 h 637"/>
                <a:gd name="T38" fmla="*/ 134 w 759"/>
                <a:gd name="T39" fmla="*/ 37 h 637"/>
                <a:gd name="T40" fmla="*/ 180 w 759"/>
                <a:gd name="T41" fmla="*/ 55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9" h="637">
                  <a:moveTo>
                    <a:pt x="180" y="55"/>
                  </a:moveTo>
                  <a:cubicBezTo>
                    <a:pt x="163" y="101"/>
                    <a:pt x="163" y="101"/>
                    <a:pt x="163" y="101"/>
                  </a:cubicBezTo>
                  <a:cubicBezTo>
                    <a:pt x="645" y="282"/>
                    <a:pt x="645" y="282"/>
                    <a:pt x="645" y="282"/>
                  </a:cubicBezTo>
                  <a:cubicBezTo>
                    <a:pt x="552" y="519"/>
                    <a:pt x="552" y="519"/>
                    <a:pt x="552" y="519"/>
                  </a:cubicBezTo>
                  <a:cubicBezTo>
                    <a:pt x="115" y="355"/>
                    <a:pt x="115" y="355"/>
                    <a:pt x="115" y="355"/>
                  </a:cubicBezTo>
                  <a:cubicBezTo>
                    <a:pt x="225" y="73"/>
                    <a:pt x="225" y="73"/>
                    <a:pt x="225" y="73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63" y="101"/>
                    <a:pt x="163" y="101"/>
                    <a:pt x="163" y="101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34" y="37"/>
                    <a:pt x="134" y="37"/>
                    <a:pt x="134" y="37"/>
                  </a:cubicBezTo>
                  <a:cubicBezTo>
                    <a:pt x="5" y="365"/>
                    <a:pt x="5" y="365"/>
                    <a:pt x="5" y="365"/>
                  </a:cubicBezTo>
                  <a:cubicBezTo>
                    <a:pt x="0" y="377"/>
                    <a:pt x="0" y="391"/>
                    <a:pt x="6" y="403"/>
                  </a:cubicBezTo>
                  <a:cubicBezTo>
                    <a:pt x="11" y="415"/>
                    <a:pt x="21" y="424"/>
                    <a:pt x="33" y="429"/>
                  </a:cubicBezTo>
                  <a:cubicBezTo>
                    <a:pt x="562" y="628"/>
                    <a:pt x="562" y="628"/>
                    <a:pt x="562" y="628"/>
                  </a:cubicBezTo>
                  <a:cubicBezTo>
                    <a:pt x="587" y="637"/>
                    <a:pt x="615" y="625"/>
                    <a:pt x="625" y="600"/>
                  </a:cubicBezTo>
                  <a:cubicBezTo>
                    <a:pt x="754" y="272"/>
                    <a:pt x="754" y="272"/>
                    <a:pt x="754" y="272"/>
                  </a:cubicBezTo>
                  <a:cubicBezTo>
                    <a:pt x="759" y="260"/>
                    <a:pt x="759" y="246"/>
                    <a:pt x="754" y="234"/>
                  </a:cubicBezTo>
                  <a:cubicBezTo>
                    <a:pt x="748" y="222"/>
                    <a:pt x="738" y="212"/>
                    <a:pt x="726" y="208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72" y="0"/>
                    <a:pt x="144" y="12"/>
                    <a:pt x="134" y="37"/>
                  </a:cubicBezTo>
                  <a:cubicBezTo>
                    <a:pt x="180" y="55"/>
                    <a:pt x="180" y="55"/>
                    <a:pt x="180" y="5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4"/>
            <p:cNvSpPr>
              <a:spLocks/>
            </p:cNvSpPr>
            <p:nvPr/>
          </p:nvSpPr>
          <p:spPr bwMode="auto">
            <a:xfrm>
              <a:off x="2147888" y="611188"/>
              <a:ext cx="2660650" cy="2097088"/>
            </a:xfrm>
            <a:custGeom>
              <a:avLst/>
              <a:gdLst>
                <a:gd name="T0" fmla="*/ 321 w 1676"/>
                <a:gd name="T1" fmla="*/ 0 h 1321"/>
                <a:gd name="T2" fmla="*/ 1676 w 1676"/>
                <a:gd name="T3" fmla="*/ 509 h 1321"/>
                <a:gd name="T4" fmla="*/ 1358 w 1676"/>
                <a:gd name="T5" fmla="*/ 1321 h 1321"/>
                <a:gd name="T6" fmla="*/ 0 w 1676"/>
                <a:gd name="T7" fmla="*/ 811 h 1321"/>
                <a:gd name="T8" fmla="*/ 321 w 1676"/>
                <a:gd name="T9" fmla="*/ 0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6" h="1321">
                  <a:moveTo>
                    <a:pt x="321" y="0"/>
                  </a:moveTo>
                  <a:lnTo>
                    <a:pt x="1676" y="509"/>
                  </a:lnTo>
                  <a:lnTo>
                    <a:pt x="1358" y="1321"/>
                  </a:lnTo>
                  <a:lnTo>
                    <a:pt x="0" y="811"/>
                  </a:lnTo>
                  <a:lnTo>
                    <a:pt x="321" y="0"/>
                  </a:lnTo>
                  <a:close/>
                </a:path>
              </a:pathLst>
            </a:custGeom>
            <a:solidFill>
              <a:srgbClr val="C5C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5"/>
            <p:cNvSpPr>
              <a:spLocks/>
            </p:cNvSpPr>
            <p:nvPr/>
          </p:nvSpPr>
          <p:spPr bwMode="auto">
            <a:xfrm>
              <a:off x="2147888" y="611188"/>
              <a:ext cx="2660650" cy="2097088"/>
            </a:xfrm>
            <a:custGeom>
              <a:avLst/>
              <a:gdLst>
                <a:gd name="T0" fmla="*/ 321 w 1676"/>
                <a:gd name="T1" fmla="*/ 0 h 1321"/>
                <a:gd name="T2" fmla="*/ 1676 w 1676"/>
                <a:gd name="T3" fmla="*/ 509 h 1321"/>
                <a:gd name="T4" fmla="*/ 1358 w 1676"/>
                <a:gd name="T5" fmla="*/ 1321 h 1321"/>
                <a:gd name="T6" fmla="*/ 0 w 1676"/>
                <a:gd name="T7" fmla="*/ 811 h 1321"/>
                <a:gd name="T8" fmla="*/ 321 w 1676"/>
                <a:gd name="T9" fmla="*/ 0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6" h="1321">
                  <a:moveTo>
                    <a:pt x="321" y="0"/>
                  </a:moveTo>
                  <a:lnTo>
                    <a:pt x="1676" y="509"/>
                  </a:lnTo>
                  <a:lnTo>
                    <a:pt x="1358" y="1321"/>
                  </a:lnTo>
                  <a:lnTo>
                    <a:pt x="0" y="811"/>
                  </a:lnTo>
                  <a:lnTo>
                    <a:pt x="3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6"/>
            <p:cNvSpPr>
              <a:spLocks/>
            </p:cNvSpPr>
            <p:nvPr/>
          </p:nvSpPr>
          <p:spPr bwMode="auto">
            <a:xfrm>
              <a:off x="3582988" y="831851"/>
              <a:ext cx="363538" cy="161925"/>
            </a:xfrm>
            <a:custGeom>
              <a:avLst/>
              <a:gdLst>
                <a:gd name="T0" fmla="*/ 3 w 86"/>
                <a:gd name="T1" fmla="*/ 8 h 38"/>
                <a:gd name="T2" fmla="*/ 80 w 86"/>
                <a:gd name="T3" fmla="*/ 37 h 38"/>
                <a:gd name="T4" fmla="*/ 85 w 86"/>
                <a:gd name="T5" fmla="*/ 35 h 38"/>
                <a:gd name="T6" fmla="*/ 85 w 86"/>
                <a:gd name="T7" fmla="*/ 35 h 38"/>
                <a:gd name="T8" fmla="*/ 83 w 86"/>
                <a:gd name="T9" fmla="*/ 29 h 38"/>
                <a:gd name="T10" fmla="*/ 6 w 86"/>
                <a:gd name="T11" fmla="*/ 1 h 38"/>
                <a:gd name="T12" fmla="*/ 1 w 86"/>
                <a:gd name="T13" fmla="*/ 3 h 38"/>
                <a:gd name="T14" fmla="*/ 3 w 86"/>
                <a:gd name="T15" fmla="*/ 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6" h="38">
                  <a:moveTo>
                    <a:pt x="3" y="8"/>
                  </a:moveTo>
                  <a:cubicBezTo>
                    <a:pt x="80" y="37"/>
                    <a:pt x="80" y="37"/>
                    <a:pt x="80" y="37"/>
                  </a:cubicBezTo>
                  <a:cubicBezTo>
                    <a:pt x="82" y="38"/>
                    <a:pt x="84" y="37"/>
                    <a:pt x="85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6" y="32"/>
                    <a:pt x="85" y="30"/>
                    <a:pt x="83" y="29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1" y="8"/>
                    <a:pt x="3" y="8"/>
                  </a:cubicBez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7"/>
            <p:cNvSpPr>
              <a:spLocks/>
            </p:cNvSpPr>
            <p:nvPr/>
          </p:nvSpPr>
          <p:spPr bwMode="auto">
            <a:xfrm>
              <a:off x="2398713" y="836613"/>
              <a:ext cx="2211388" cy="1624013"/>
            </a:xfrm>
            <a:custGeom>
              <a:avLst/>
              <a:gdLst>
                <a:gd name="T0" fmla="*/ 0 w 1393"/>
                <a:gd name="T1" fmla="*/ 573 h 1023"/>
                <a:gd name="T2" fmla="*/ 1173 w 1393"/>
                <a:gd name="T3" fmla="*/ 1023 h 1023"/>
                <a:gd name="T4" fmla="*/ 1393 w 1393"/>
                <a:gd name="T5" fmla="*/ 450 h 1023"/>
                <a:gd name="T6" fmla="*/ 219 w 1393"/>
                <a:gd name="T7" fmla="*/ 0 h 1023"/>
                <a:gd name="T8" fmla="*/ 0 w 1393"/>
                <a:gd name="T9" fmla="*/ 573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3" h="1023">
                  <a:moveTo>
                    <a:pt x="0" y="573"/>
                  </a:moveTo>
                  <a:lnTo>
                    <a:pt x="1173" y="1023"/>
                  </a:lnTo>
                  <a:lnTo>
                    <a:pt x="1393" y="450"/>
                  </a:lnTo>
                  <a:lnTo>
                    <a:pt x="219" y="0"/>
                  </a:lnTo>
                  <a:lnTo>
                    <a:pt x="0" y="5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8"/>
            <p:cNvSpPr>
              <a:spLocks/>
            </p:cNvSpPr>
            <p:nvPr/>
          </p:nvSpPr>
          <p:spPr bwMode="auto">
            <a:xfrm>
              <a:off x="2398713" y="836613"/>
              <a:ext cx="2211388" cy="1624013"/>
            </a:xfrm>
            <a:custGeom>
              <a:avLst/>
              <a:gdLst>
                <a:gd name="T0" fmla="*/ 0 w 1393"/>
                <a:gd name="T1" fmla="*/ 573 h 1023"/>
                <a:gd name="T2" fmla="*/ 1173 w 1393"/>
                <a:gd name="T3" fmla="*/ 1023 h 1023"/>
                <a:gd name="T4" fmla="*/ 1393 w 1393"/>
                <a:gd name="T5" fmla="*/ 450 h 1023"/>
                <a:gd name="T6" fmla="*/ 219 w 1393"/>
                <a:gd name="T7" fmla="*/ 0 h 1023"/>
                <a:gd name="T8" fmla="*/ 0 w 1393"/>
                <a:gd name="T9" fmla="*/ 573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3" h="1023">
                  <a:moveTo>
                    <a:pt x="0" y="573"/>
                  </a:moveTo>
                  <a:lnTo>
                    <a:pt x="1173" y="1023"/>
                  </a:lnTo>
                  <a:lnTo>
                    <a:pt x="1393" y="450"/>
                  </a:lnTo>
                  <a:lnTo>
                    <a:pt x="219" y="0"/>
                  </a:lnTo>
                  <a:lnTo>
                    <a:pt x="0" y="57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9"/>
            <p:cNvSpPr>
              <a:spLocks/>
            </p:cNvSpPr>
            <p:nvPr/>
          </p:nvSpPr>
          <p:spPr bwMode="auto">
            <a:xfrm>
              <a:off x="2728913" y="836613"/>
              <a:ext cx="1881188" cy="755650"/>
            </a:xfrm>
            <a:custGeom>
              <a:avLst/>
              <a:gdLst>
                <a:gd name="T0" fmla="*/ 0 w 1185"/>
                <a:gd name="T1" fmla="*/ 26 h 476"/>
                <a:gd name="T2" fmla="*/ 1174 w 1185"/>
                <a:gd name="T3" fmla="*/ 476 h 476"/>
                <a:gd name="T4" fmla="*/ 1185 w 1185"/>
                <a:gd name="T5" fmla="*/ 450 h 476"/>
                <a:gd name="T6" fmla="*/ 11 w 1185"/>
                <a:gd name="T7" fmla="*/ 0 h 476"/>
                <a:gd name="T8" fmla="*/ 0 w 1185"/>
                <a:gd name="T9" fmla="*/ 2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5" h="476">
                  <a:moveTo>
                    <a:pt x="0" y="26"/>
                  </a:moveTo>
                  <a:lnTo>
                    <a:pt x="1174" y="476"/>
                  </a:lnTo>
                  <a:lnTo>
                    <a:pt x="1185" y="450"/>
                  </a:lnTo>
                  <a:lnTo>
                    <a:pt x="11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0"/>
            <p:cNvSpPr>
              <a:spLocks/>
            </p:cNvSpPr>
            <p:nvPr/>
          </p:nvSpPr>
          <p:spPr bwMode="auto">
            <a:xfrm>
              <a:off x="2728913" y="836613"/>
              <a:ext cx="1881188" cy="755650"/>
            </a:xfrm>
            <a:custGeom>
              <a:avLst/>
              <a:gdLst>
                <a:gd name="T0" fmla="*/ 0 w 1185"/>
                <a:gd name="T1" fmla="*/ 26 h 476"/>
                <a:gd name="T2" fmla="*/ 1174 w 1185"/>
                <a:gd name="T3" fmla="*/ 476 h 476"/>
                <a:gd name="T4" fmla="*/ 1185 w 1185"/>
                <a:gd name="T5" fmla="*/ 450 h 476"/>
                <a:gd name="T6" fmla="*/ 11 w 1185"/>
                <a:gd name="T7" fmla="*/ 0 h 476"/>
                <a:gd name="T8" fmla="*/ 0 w 1185"/>
                <a:gd name="T9" fmla="*/ 2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5" h="476">
                  <a:moveTo>
                    <a:pt x="0" y="26"/>
                  </a:moveTo>
                  <a:lnTo>
                    <a:pt x="1174" y="476"/>
                  </a:lnTo>
                  <a:lnTo>
                    <a:pt x="1185" y="450"/>
                  </a:lnTo>
                  <a:lnTo>
                    <a:pt x="11" y="0"/>
                  </a:lnTo>
                  <a:lnTo>
                    <a:pt x="0" y="2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1"/>
            <p:cNvSpPr>
              <a:spLocks/>
            </p:cNvSpPr>
            <p:nvPr/>
          </p:nvSpPr>
          <p:spPr bwMode="auto">
            <a:xfrm>
              <a:off x="3192463" y="1095376"/>
              <a:ext cx="890588" cy="400050"/>
            </a:xfrm>
            <a:custGeom>
              <a:avLst/>
              <a:gdLst>
                <a:gd name="T0" fmla="*/ 0 w 561"/>
                <a:gd name="T1" fmla="*/ 43 h 252"/>
                <a:gd name="T2" fmla="*/ 545 w 561"/>
                <a:gd name="T3" fmla="*/ 252 h 252"/>
                <a:gd name="T4" fmla="*/ 561 w 561"/>
                <a:gd name="T5" fmla="*/ 209 h 252"/>
                <a:gd name="T6" fmla="*/ 16 w 561"/>
                <a:gd name="T7" fmla="*/ 0 h 252"/>
                <a:gd name="T8" fmla="*/ 0 w 561"/>
                <a:gd name="T9" fmla="*/ 43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1" h="252">
                  <a:moveTo>
                    <a:pt x="0" y="43"/>
                  </a:moveTo>
                  <a:lnTo>
                    <a:pt x="545" y="252"/>
                  </a:lnTo>
                  <a:lnTo>
                    <a:pt x="561" y="209"/>
                  </a:lnTo>
                  <a:lnTo>
                    <a:pt x="16" y="0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ACD8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2"/>
            <p:cNvSpPr>
              <a:spLocks/>
            </p:cNvSpPr>
            <p:nvPr/>
          </p:nvSpPr>
          <p:spPr bwMode="auto">
            <a:xfrm>
              <a:off x="3192463" y="1095376"/>
              <a:ext cx="890588" cy="400050"/>
            </a:xfrm>
            <a:custGeom>
              <a:avLst/>
              <a:gdLst>
                <a:gd name="T0" fmla="*/ 0 w 561"/>
                <a:gd name="T1" fmla="*/ 43 h 252"/>
                <a:gd name="T2" fmla="*/ 545 w 561"/>
                <a:gd name="T3" fmla="*/ 252 h 252"/>
                <a:gd name="T4" fmla="*/ 561 w 561"/>
                <a:gd name="T5" fmla="*/ 209 h 252"/>
                <a:gd name="T6" fmla="*/ 16 w 561"/>
                <a:gd name="T7" fmla="*/ 0 h 252"/>
                <a:gd name="T8" fmla="*/ 0 w 561"/>
                <a:gd name="T9" fmla="*/ 43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1" h="252">
                  <a:moveTo>
                    <a:pt x="0" y="43"/>
                  </a:moveTo>
                  <a:lnTo>
                    <a:pt x="545" y="252"/>
                  </a:lnTo>
                  <a:lnTo>
                    <a:pt x="561" y="209"/>
                  </a:lnTo>
                  <a:lnTo>
                    <a:pt x="16" y="0"/>
                  </a:lnTo>
                  <a:lnTo>
                    <a:pt x="0" y="4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3"/>
            <p:cNvSpPr>
              <a:spLocks/>
            </p:cNvSpPr>
            <p:nvPr/>
          </p:nvSpPr>
          <p:spPr bwMode="auto">
            <a:xfrm>
              <a:off x="2589213" y="1052513"/>
              <a:ext cx="1935163" cy="898525"/>
            </a:xfrm>
            <a:custGeom>
              <a:avLst/>
              <a:gdLst>
                <a:gd name="T0" fmla="*/ 0 w 1219"/>
                <a:gd name="T1" fmla="*/ 118 h 566"/>
                <a:gd name="T2" fmla="*/ 1176 w 1219"/>
                <a:gd name="T3" fmla="*/ 566 h 566"/>
                <a:gd name="T4" fmla="*/ 1219 w 1219"/>
                <a:gd name="T5" fmla="*/ 450 h 566"/>
                <a:gd name="T6" fmla="*/ 45 w 1219"/>
                <a:gd name="T7" fmla="*/ 0 h 566"/>
                <a:gd name="T8" fmla="*/ 0 w 1219"/>
                <a:gd name="T9" fmla="*/ 118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9" h="566">
                  <a:moveTo>
                    <a:pt x="0" y="118"/>
                  </a:moveTo>
                  <a:lnTo>
                    <a:pt x="1176" y="566"/>
                  </a:lnTo>
                  <a:lnTo>
                    <a:pt x="1219" y="450"/>
                  </a:lnTo>
                  <a:lnTo>
                    <a:pt x="45" y="0"/>
                  </a:lnTo>
                  <a:lnTo>
                    <a:pt x="0" y="118"/>
                  </a:lnTo>
                  <a:close/>
                </a:path>
              </a:pathLst>
            </a:custGeom>
            <a:solidFill>
              <a:srgbClr val="5895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4"/>
            <p:cNvSpPr>
              <a:spLocks/>
            </p:cNvSpPr>
            <p:nvPr/>
          </p:nvSpPr>
          <p:spPr bwMode="auto">
            <a:xfrm>
              <a:off x="2589213" y="1052513"/>
              <a:ext cx="1935163" cy="898525"/>
            </a:xfrm>
            <a:custGeom>
              <a:avLst/>
              <a:gdLst>
                <a:gd name="T0" fmla="*/ 0 w 1219"/>
                <a:gd name="T1" fmla="*/ 118 h 566"/>
                <a:gd name="T2" fmla="*/ 1176 w 1219"/>
                <a:gd name="T3" fmla="*/ 566 h 566"/>
                <a:gd name="T4" fmla="*/ 1219 w 1219"/>
                <a:gd name="T5" fmla="*/ 450 h 566"/>
                <a:gd name="T6" fmla="*/ 45 w 1219"/>
                <a:gd name="T7" fmla="*/ 0 h 566"/>
                <a:gd name="T8" fmla="*/ 0 w 1219"/>
                <a:gd name="T9" fmla="*/ 118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9" h="566">
                  <a:moveTo>
                    <a:pt x="0" y="118"/>
                  </a:moveTo>
                  <a:lnTo>
                    <a:pt x="1176" y="566"/>
                  </a:lnTo>
                  <a:lnTo>
                    <a:pt x="1219" y="450"/>
                  </a:lnTo>
                  <a:lnTo>
                    <a:pt x="45" y="0"/>
                  </a:lnTo>
                  <a:lnTo>
                    <a:pt x="0" y="1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5"/>
            <p:cNvSpPr>
              <a:spLocks/>
            </p:cNvSpPr>
            <p:nvPr/>
          </p:nvSpPr>
          <p:spPr bwMode="auto">
            <a:xfrm>
              <a:off x="3030538" y="1138238"/>
              <a:ext cx="1158875" cy="468313"/>
            </a:xfrm>
            <a:custGeom>
              <a:avLst/>
              <a:gdLst>
                <a:gd name="T0" fmla="*/ 0 w 730"/>
                <a:gd name="T1" fmla="*/ 16 h 295"/>
                <a:gd name="T2" fmla="*/ 722 w 730"/>
                <a:gd name="T3" fmla="*/ 295 h 295"/>
                <a:gd name="T4" fmla="*/ 730 w 730"/>
                <a:gd name="T5" fmla="*/ 276 h 295"/>
                <a:gd name="T6" fmla="*/ 5 w 730"/>
                <a:gd name="T7" fmla="*/ 0 h 295"/>
                <a:gd name="T8" fmla="*/ 0 w 730"/>
                <a:gd name="T9" fmla="*/ 1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0" h="295">
                  <a:moveTo>
                    <a:pt x="0" y="16"/>
                  </a:moveTo>
                  <a:lnTo>
                    <a:pt x="722" y="295"/>
                  </a:lnTo>
                  <a:lnTo>
                    <a:pt x="730" y="276"/>
                  </a:lnTo>
                  <a:lnTo>
                    <a:pt x="5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6"/>
            <p:cNvSpPr>
              <a:spLocks/>
            </p:cNvSpPr>
            <p:nvPr/>
          </p:nvSpPr>
          <p:spPr bwMode="auto">
            <a:xfrm>
              <a:off x="3030538" y="1138238"/>
              <a:ext cx="1158875" cy="468313"/>
            </a:xfrm>
            <a:custGeom>
              <a:avLst/>
              <a:gdLst>
                <a:gd name="T0" fmla="*/ 0 w 730"/>
                <a:gd name="T1" fmla="*/ 16 h 295"/>
                <a:gd name="T2" fmla="*/ 722 w 730"/>
                <a:gd name="T3" fmla="*/ 295 h 295"/>
                <a:gd name="T4" fmla="*/ 730 w 730"/>
                <a:gd name="T5" fmla="*/ 276 h 295"/>
                <a:gd name="T6" fmla="*/ 5 w 730"/>
                <a:gd name="T7" fmla="*/ 0 h 295"/>
                <a:gd name="T8" fmla="*/ 0 w 730"/>
                <a:gd name="T9" fmla="*/ 1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0" h="295">
                  <a:moveTo>
                    <a:pt x="0" y="16"/>
                  </a:moveTo>
                  <a:lnTo>
                    <a:pt x="722" y="295"/>
                  </a:lnTo>
                  <a:lnTo>
                    <a:pt x="730" y="276"/>
                  </a:lnTo>
                  <a:lnTo>
                    <a:pt x="5" y="0"/>
                  </a:lnTo>
                  <a:lnTo>
                    <a:pt x="0" y="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7"/>
            <p:cNvSpPr>
              <a:spLocks/>
            </p:cNvSpPr>
            <p:nvPr/>
          </p:nvSpPr>
          <p:spPr bwMode="auto">
            <a:xfrm>
              <a:off x="2632075" y="1320801"/>
              <a:ext cx="525463" cy="327025"/>
            </a:xfrm>
            <a:custGeom>
              <a:avLst/>
              <a:gdLst>
                <a:gd name="T0" fmla="*/ 0 w 331"/>
                <a:gd name="T1" fmla="*/ 94 h 206"/>
                <a:gd name="T2" fmla="*/ 294 w 331"/>
                <a:gd name="T3" fmla="*/ 206 h 206"/>
                <a:gd name="T4" fmla="*/ 331 w 331"/>
                <a:gd name="T5" fmla="*/ 113 h 206"/>
                <a:gd name="T6" fmla="*/ 37 w 331"/>
                <a:gd name="T7" fmla="*/ 0 h 206"/>
                <a:gd name="T8" fmla="*/ 0 w 331"/>
                <a:gd name="T9" fmla="*/ 94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6">
                  <a:moveTo>
                    <a:pt x="0" y="94"/>
                  </a:moveTo>
                  <a:lnTo>
                    <a:pt x="294" y="206"/>
                  </a:lnTo>
                  <a:lnTo>
                    <a:pt x="331" y="113"/>
                  </a:lnTo>
                  <a:lnTo>
                    <a:pt x="37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FFA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3217863" y="1541463"/>
              <a:ext cx="525463" cy="331788"/>
            </a:xfrm>
            <a:custGeom>
              <a:avLst/>
              <a:gdLst>
                <a:gd name="T0" fmla="*/ 0 w 331"/>
                <a:gd name="T1" fmla="*/ 94 h 209"/>
                <a:gd name="T2" fmla="*/ 294 w 331"/>
                <a:gd name="T3" fmla="*/ 209 h 209"/>
                <a:gd name="T4" fmla="*/ 331 w 331"/>
                <a:gd name="T5" fmla="*/ 113 h 209"/>
                <a:gd name="T6" fmla="*/ 34 w 331"/>
                <a:gd name="T7" fmla="*/ 0 h 209"/>
                <a:gd name="T8" fmla="*/ 0 w 331"/>
                <a:gd name="T9" fmla="*/ 9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9">
                  <a:moveTo>
                    <a:pt x="0" y="94"/>
                  </a:moveTo>
                  <a:lnTo>
                    <a:pt x="294" y="209"/>
                  </a:lnTo>
                  <a:lnTo>
                    <a:pt x="331" y="113"/>
                  </a:lnTo>
                  <a:lnTo>
                    <a:pt x="34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FF4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9"/>
            <p:cNvSpPr>
              <a:spLocks/>
            </p:cNvSpPr>
            <p:nvPr/>
          </p:nvSpPr>
          <p:spPr bwMode="auto">
            <a:xfrm>
              <a:off x="3217863" y="1541463"/>
              <a:ext cx="525463" cy="331788"/>
            </a:xfrm>
            <a:custGeom>
              <a:avLst/>
              <a:gdLst>
                <a:gd name="T0" fmla="*/ 0 w 331"/>
                <a:gd name="T1" fmla="*/ 94 h 209"/>
                <a:gd name="T2" fmla="*/ 294 w 331"/>
                <a:gd name="T3" fmla="*/ 209 h 209"/>
                <a:gd name="T4" fmla="*/ 331 w 331"/>
                <a:gd name="T5" fmla="*/ 113 h 209"/>
                <a:gd name="T6" fmla="*/ 34 w 331"/>
                <a:gd name="T7" fmla="*/ 0 h 209"/>
                <a:gd name="T8" fmla="*/ 0 w 331"/>
                <a:gd name="T9" fmla="*/ 9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9">
                  <a:moveTo>
                    <a:pt x="0" y="94"/>
                  </a:moveTo>
                  <a:lnTo>
                    <a:pt x="294" y="209"/>
                  </a:lnTo>
                  <a:lnTo>
                    <a:pt x="331" y="113"/>
                  </a:lnTo>
                  <a:lnTo>
                    <a:pt x="34" y="0"/>
                  </a:lnTo>
                  <a:lnTo>
                    <a:pt x="0" y="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0"/>
            <p:cNvSpPr>
              <a:spLocks/>
            </p:cNvSpPr>
            <p:nvPr/>
          </p:nvSpPr>
          <p:spPr bwMode="auto">
            <a:xfrm>
              <a:off x="3803650" y="1766888"/>
              <a:ext cx="525463" cy="328613"/>
            </a:xfrm>
            <a:custGeom>
              <a:avLst/>
              <a:gdLst>
                <a:gd name="T0" fmla="*/ 0 w 331"/>
                <a:gd name="T1" fmla="*/ 94 h 207"/>
                <a:gd name="T2" fmla="*/ 294 w 331"/>
                <a:gd name="T3" fmla="*/ 207 h 207"/>
                <a:gd name="T4" fmla="*/ 331 w 331"/>
                <a:gd name="T5" fmla="*/ 113 h 207"/>
                <a:gd name="T6" fmla="*/ 34 w 331"/>
                <a:gd name="T7" fmla="*/ 0 h 207"/>
                <a:gd name="T8" fmla="*/ 0 w 331"/>
                <a:gd name="T9" fmla="*/ 9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7">
                  <a:moveTo>
                    <a:pt x="0" y="94"/>
                  </a:moveTo>
                  <a:lnTo>
                    <a:pt x="294" y="207"/>
                  </a:lnTo>
                  <a:lnTo>
                    <a:pt x="331" y="113"/>
                  </a:lnTo>
                  <a:lnTo>
                    <a:pt x="34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94B9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1"/>
            <p:cNvSpPr>
              <a:spLocks/>
            </p:cNvSpPr>
            <p:nvPr/>
          </p:nvSpPr>
          <p:spPr bwMode="auto">
            <a:xfrm>
              <a:off x="3803650" y="1766888"/>
              <a:ext cx="525463" cy="328613"/>
            </a:xfrm>
            <a:custGeom>
              <a:avLst/>
              <a:gdLst>
                <a:gd name="T0" fmla="*/ 0 w 331"/>
                <a:gd name="T1" fmla="*/ 94 h 207"/>
                <a:gd name="T2" fmla="*/ 294 w 331"/>
                <a:gd name="T3" fmla="*/ 207 h 207"/>
                <a:gd name="T4" fmla="*/ 331 w 331"/>
                <a:gd name="T5" fmla="*/ 113 h 207"/>
                <a:gd name="T6" fmla="*/ 34 w 331"/>
                <a:gd name="T7" fmla="*/ 0 h 207"/>
                <a:gd name="T8" fmla="*/ 0 w 331"/>
                <a:gd name="T9" fmla="*/ 9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7">
                  <a:moveTo>
                    <a:pt x="0" y="94"/>
                  </a:moveTo>
                  <a:lnTo>
                    <a:pt x="294" y="207"/>
                  </a:lnTo>
                  <a:lnTo>
                    <a:pt x="331" y="113"/>
                  </a:lnTo>
                  <a:lnTo>
                    <a:pt x="34" y="0"/>
                  </a:lnTo>
                  <a:lnTo>
                    <a:pt x="0" y="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2"/>
            <p:cNvSpPr>
              <a:spLocks/>
            </p:cNvSpPr>
            <p:nvPr/>
          </p:nvSpPr>
          <p:spPr bwMode="auto">
            <a:xfrm>
              <a:off x="2398713" y="1665288"/>
              <a:ext cx="1892300" cy="795338"/>
            </a:xfrm>
            <a:custGeom>
              <a:avLst/>
              <a:gdLst>
                <a:gd name="T0" fmla="*/ 0 w 1192"/>
                <a:gd name="T1" fmla="*/ 51 h 501"/>
                <a:gd name="T2" fmla="*/ 1173 w 1192"/>
                <a:gd name="T3" fmla="*/ 501 h 501"/>
                <a:gd name="T4" fmla="*/ 1192 w 1192"/>
                <a:gd name="T5" fmla="*/ 450 h 501"/>
                <a:gd name="T6" fmla="*/ 18 w 1192"/>
                <a:gd name="T7" fmla="*/ 0 h 501"/>
                <a:gd name="T8" fmla="*/ 0 w 1192"/>
                <a:gd name="T9" fmla="*/ 51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2" h="501">
                  <a:moveTo>
                    <a:pt x="0" y="51"/>
                  </a:moveTo>
                  <a:lnTo>
                    <a:pt x="1173" y="501"/>
                  </a:lnTo>
                  <a:lnTo>
                    <a:pt x="1192" y="450"/>
                  </a:lnTo>
                  <a:lnTo>
                    <a:pt x="18" y="0"/>
                  </a:lnTo>
                  <a:lnTo>
                    <a:pt x="0" y="51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3"/>
            <p:cNvSpPr>
              <a:spLocks/>
            </p:cNvSpPr>
            <p:nvPr/>
          </p:nvSpPr>
          <p:spPr bwMode="auto">
            <a:xfrm>
              <a:off x="2398713" y="1665288"/>
              <a:ext cx="1892300" cy="795338"/>
            </a:xfrm>
            <a:custGeom>
              <a:avLst/>
              <a:gdLst>
                <a:gd name="T0" fmla="*/ 0 w 1192"/>
                <a:gd name="T1" fmla="*/ 51 h 501"/>
                <a:gd name="T2" fmla="*/ 1173 w 1192"/>
                <a:gd name="T3" fmla="*/ 501 h 501"/>
                <a:gd name="T4" fmla="*/ 1192 w 1192"/>
                <a:gd name="T5" fmla="*/ 450 h 501"/>
                <a:gd name="T6" fmla="*/ 18 w 1192"/>
                <a:gd name="T7" fmla="*/ 0 h 501"/>
                <a:gd name="T8" fmla="*/ 0 w 1192"/>
                <a:gd name="T9" fmla="*/ 51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2" h="501">
                  <a:moveTo>
                    <a:pt x="0" y="51"/>
                  </a:moveTo>
                  <a:lnTo>
                    <a:pt x="1173" y="501"/>
                  </a:lnTo>
                  <a:lnTo>
                    <a:pt x="1192" y="450"/>
                  </a:lnTo>
                  <a:lnTo>
                    <a:pt x="18" y="0"/>
                  </a:lnTo>
                  <a:lnTo>
                    <a:pt x="0" y="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64"/>
            <p:cNvSpPr>
              <a:spLocks/>
            </p:cNvSpPr>
            <p:nvPr/>
          </p:nvSpPr>
          <p:spPr bwMode="auto">
            <a:xfrm>
              <a:off x="2614613" y="1490663"/>
              <a:ext cx="479425" cy="204788"/>
            </a:xfrm>
            <a:custGeom>
              <a:avLst/>
              <a:gdLst>
                <a:gd name="T0" fmla="*/ 0 w 302"/>
                <a:gd name="T1" fmla="*/ 16 h 129"/>
                <a:gd name="T2" fmla="*/ 294 w 302"/>
                <a:gd name="T3" fmla="*/ 129 h 129"/>
                <a:gd name="T4" fmla="*/ 302 w 302"/>
                <a:gd name="T5" fmla="*/ 113 h 129"/>
                <a:gd name="T6" fmla="*/ 5 w 302"/>
                <a:gd name="T7" fmla="*/ 0 h 129"/>
                <a:gd name="T8" fmla="*/ 0 w 302"/>
                <a:gd name="T9" fmla="*/ 16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29">
                  <a:moveTo>
                    <a:pt x="0" y="16"/>
                  </a:moveTo>
                  <a:lnTo>
                    <a:pt x="294" y="129"/>
                  </a:lnTo>
                  <a:lnTo>
                    <a:pt x="302" y="113"/>
                  </a:lnTo>
                  <a:lnTo>
                    <a:pt x="5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5"/>
            <p:cNvSpPr>
              <a:spLocks/>
            </p:cNvSpPr>
            <p:nvPr/>
          </p:nvSpPr>
          <p:spPr bwMode="auto">
            <a:xfrm>
              <a:off x="2593975" y="1538288"/>
              <a:ext cx="479425" cy="207963"/>
            </a:xfrm>
            <a:custGeom>
              <a:avLst/>
              <a:gdLst>
                <a:gd name="T0" fmla="*/ 0 w 302"/>
                <a:gd name="T1" fmla="*/ 18 h 131"/>
                <a:gd name="T2" fmla="*/ 296 w 302"/>
                <a:gd name="T3" fmla="*/ 131 h 131"/>
                <a:gd name="T4" fmla="*/ 302 w 302"/>
                <a:gd name="T5" fmla="*/ 112 h 131"/>
                <a:gd name="T6" fmla="*/ 8 w 302"/>
                <a:gd name="T7" fmla="*/ 0 h 131"/>
                <a:gd name="T8" fmla="*/ 0 w 302"/>
                <a:gd name="T9" fmla="*/ 1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0" y="18"/>
                  </a:moveTo>
                  <a:lnTo>
                    <a:pt x="296" y="131"/>
                  </a:lnTo>
                  <a:lnTo>
                    <a:pt x="302" y="112"/>
                  </a:lnTo>
                  <a:lnTo>
                    <a:pt x="8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66"/>
            <p:cNvSpPr>
              <a:spLocks/>
            </p:cNvSpPr>
            <p:nvPr/>
          </p:nvSpPr>
          <p:spPr bwMode="auto">
            <a:xfrm>
              <a:off x="2576513" y="1589088"/>
              <a:ext cx="479425" cy="203200"/>
            </a:xfrm>
            <a:custGeom>
              <a:avLst/>
              <a:gdLst>
                <a:gd name="T0" fmla="*/ 0 w 302"/>
                <a:gd name="T1" fmla="*/ 16 h 128"/>
                <a:gd name="T2" fmla="*/ 294 w 302"/>
                <a:gd name="T3" fmla="*/ 128 h 128"/>
                <a:gd name="T4" fmla="*/ 302 w 302"/>
                <a:gd name="T5" fmla="*/ 112 h 128"/>
                <a:gd name="T6" fmla="*/ 8 w 302"/>
                <a:gd name="T7" fmla="*/ 0 h 128"/>
                <a:gd name="T8" fmla="*/ 0 w 302"/>
                <a:gd name="T9" fmla="*/ 1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28">
                  <a:moveTo>
                    <a:pt x="0" y="16"/>
                  </a:moveTo>
                  <a:lnTo>
                    <a:pt x="294" y="128"/>
                  </a:lnTo>
                  <a:lnTo>
                    <a:pt x="302" y="112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67"/>
            <p:cNvSpPr>
              <a:spLocks/>
            </p:cNvSpPr>
            <p:nvPr/>
          </p:nvSpPr>
          <p:spPr bwMode="auto">
            <a:xfrm>
              <a:off x="2559050" y="1635126"/>
              <a:ext cx="306388" cy="141288"/>
            </a:xfrm>
            <a:custGeom>
              <a:avLst/>
              <a:gdLst>
                <a:gd name="T0" fmla="*/ 0 w 193"/>
                <a:gd name="T1" fmla="*/ 19 h 89"/>
                <a:gd name="T2" fmla="*/ 187 w 193"/>
                <a:gd name="T3" fmla="*/ 89 h 89"/>
                <a:gd name="T4" fmla="*/ 193 w 193"/>
                <a:gd name="T5" fmla="*/ 73 h 89"/>
                <a:gd name="T6" fmla="*/ 6 w 193"/>
                <a:gd name="T7" fmla="*/ 0 h 89"/>
                <a:gd name="T8" fmla="*/ 0 w 193"/>
                <a:gd name="T9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89">
                  <a:moveTo>
                    <a:pt x="0" y="19"/>
                  </a:moveTo>
                  <a:lnTo>
                    <a:pt x="187" y="89"/>
                  </a:lnTo>
                  <a:lnTo>
                    <a:pt x="193" y="73"/>
                  </a:lnTo>
                  <a:lnTo>
                    <a:pt x="6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68"/>
            <p:cNvSpPr>
              <a:spLocks/>
            </p:cNvSpPr>
            <p:nvPr/>
          </p:nvSpPr>
          <p:spPr bwMode="auto">
            <a:xfrm>
              <a:off x="3200400" y="1712913"/>
              <a:ext cx="474663" cy="207963"/>
            </a:xfrm>
            <a:custGeom>
              <a:avLst/>
              <a:gdLst>
                <a:gd name="T0" fmla="*/ 0 w 299"/>
                <a:gd name="T1" fmla="*/ 18 h 131"/>
                <a:gd name="T2" fmla="*/ 294 w 299"/>
                <a:gd name="T3" fmla="*/ 131 h 131"/>
                <a:gd name="T4" fmla="*/ 299 w 299"/>
                <a:gd name="T5" fmla="*/ 112 h 131"/>
                <a:gd name="T6" fmla="*/ 5 w 299"/>
                <a:gd name="T7" fmla="*/ 0 h 131"/>
                <a:gd name="T8" fmla="*/ 0 w 299"/>
                <a:gd name="T9" fmla="*/ 1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131">
                  <a:moveTo>
                    <a:pt x="0" y="18"/>
                  </a:moveTo>
                  <a:lnTo>
                    <a:pt x="294" y="131"/>
                  </a:lnTo>
                  <a:lnTo>
                    <a:pt x="299" y="112"/>
                  </a:lnTo>
                  <a:lnTo>
                    <a:pt x="5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69"/>
            <p:cNvSpPr>
              <a:spLocks/>
            </p:cNvSpPr>
            <p:nvPr/>
          </p:nvSpPr>
          <p:spPr bwMode="auto">
            <a:xfrm>
              <a:off x="3200400" y="1712913"/>
              <a:ext cx="474663" cy="207963"/>
            </a:xfrm>
            <a:custGeom>
              <a:avLst/>
              <a:gdLst>
                <a:gd name="T0" fmla="*/ 0 w 299"/>
                <a:gd name="T1" fmla="*/ 18 h 131"/>
                <a:gd name="T2" fmla="*/ 294 w 299"/>
                <a:gd name="T3" fmla="*/ 131 h 131"/>
                <a:gd name="T4" fmla="*/ 299 w 299"/>
                <a:gd name="T5" fmla="*/ 112 h 131"/>
                <a:gd name="T6" fmla="*/ 5 w 299"/>
                <a:gd name="T7" fmla="*/ 0 h 131"/>
                <a:gd name="T8" fmla="*/ 0 w 299"/>
                <a:gd name="T9" fmla="*/ 1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131">
                  <a:moveTo>
                    <a:pt x="0" y="18"/>
                  </a:moveTo>
                  <a:lnTo>
                    <a:pt x="294" y="131"/>
                  </a:lnTo>
                  <a:lnTo>
                    <a:pt x="299" y="112"/>
                  </a:lnTo>
                  <a:lnTo>
                    <a:pt x="5" y="0"/>
                  </a:lnTo>
                  <a:lnTo>
                    <a:pt x="0" y="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70"/>
            <p:cNvSpPr>
              <a:spLocks/>
            </p:cNvSpPr>
            <p:nvPr/>
          </p:nvSpPr>
          <p:spPr bwMode="auto">
            <a:xfrm>
              <a:off x="3179763" y="1763713"/>
              <a:ext cx="479425" cy="203200"/>
            </a:xfrm>
            <a:custGeom>
              <a:avLst/>
              <a:gdLst>
                <a:gd name="T0" fmla="*/ 0 w 302"/>
                <a:gd name="T1" fmla="*/ 16 h 128"/>
                <a:gd name="T2" fmla="*/ 296 w 302"/>
                <a:gd name="T3" fmla="*/ 128 h 128"/>
                <a:gd name="T4" fmla="*/ 302 w 302"/>
                <a:gd name="T5" fmla="*/ 112 h 128"/>
                <a:gd name="T6" fmla="*/ 8 w 302"/>
                <a:gd name="T7" fmla="*/ 0 h 128"/>
                <a:gd name="T8" fmla="*/ 0 w 302"/>
                <a:gd name="T9" fmla="*/ 1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28">
                  <a:moveTo>
                    <a:pt x="0" y="16"/>
                  </a:moveTo>
                  <a:lnTo>
                    <a:pt x="296" y="128"/>
                  </a:lnTo>
                  <a:lnTo>
                    <a:pt x="302" y="112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71"/>
            <p:cNvSpPr>
              <a:spLocks/>
            </p:cNvSpPr>
            <p:nvPr/>
          </p:nvSpPr>
          <p:spPr bwMode="auto">
            <a:xfrm>
              <a:off x="3162300" y="1809751"/>
              <a:ext cx="479425" cy="207963"/>
            </a:xfrm>
            <a:custGeom>
              <a:avLst/>
              <a:gdLst>
                <a:gd name="T0" fmla="*/ 0 w 302"/>
                <a:gd name="T1" fmla="*/ 19 h 131"/>
                <a:gd name="T2" fmla="*/ 294 w 302"/>
                <a:gd name="T3" fmla="*/ 131 h 131"/>
                <a:gd name="T4" fmla="*/ 302 w 302"/>
                <a:gd name="T5" fmla="*/ 113 h 131"/>
                <a:gd name="T6" fmla="*/ 5 w 302"/>
                <a:gd name="T7" fmla="*/ 0 h 131"/>
                <a:gd name="T8" fmla="*/ 0 w 302"/>
                <a:gd name="T9" fmla="*/ 1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0" y="19"/>
                  </a:moveTo>
                  <a:lnTo>
                    <a:pt x="294" y="131"/>
                  </a:lnTo>
                  <a:lnTo>
                    <a:pt x="302" y="113"/>
                  </a:lnTo>
                  <a:lnTo>
                    <a:pt x="5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72"/>
            <p:cNvSpPr>
              <a:spLocks/>
            </p:cNvSpPr>
            <p:nvPr/>
          </p:nvSpPr>
          <p:spPr bwMode="auto">
            <a:xfrm>
              <a:off x="3144838" y="1860551"/>
              <a:ext cx="306388" cy="141288"/>
            </a:xfrm>
            <a:custGeom>
              <a:avLst/>
              <a:gdLst>
                <a:gd name="T0" fmla="*/ 0 w 193"/>
                <a:gd name="T1" fmla="*/ 16 h 89"/>
                <a:gd name="T2" fmla="*/ 185 w 193"/>
                <a:gd name="T3" fmla="*/ 89 h 89"/>
                <a:gd name="T4" fmla="*/ 193 w 193"/>
                <a:gd name="T5" fmla="*/ 70 h 89"/>
                <a:gd name="T6" fmla="*/ 5 w 193"/>
                <a:gd name="T7" fmla="*/ 0 h 89"/>
                <a:gd name="T8" fmla="*/ 0 w 193"/>
                <a:gd name="T9" fmla="*/ 1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89">
                  <a:moveTo>
                    <a:pt x="0" y="16"/>
                  </a:moveTo>
                  <a:lnTo>
                    <a:pt x="185" y="89"/>
                  </a:lnTo>
                  <a:lnTo>
                    <a:pt x="193" y="70"/>
                  </a:lnTo>
                  <a:lnTo>
                    <a:pt x="5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3"/>
            <p:cNvSpPr>
              <a:spLocks/>
            </p:cNvSpPr>
            <p:nvPr/>
          </p:nvSpPr>
          <p:spPr bwMode="auto">
            <a:xfrm>
              <a:off x="3781425" y="1938338"/>
              <a:ext cx="479425" cy="207963"/>
            </a:xfrm>
            <a:custGeom>
              <a:avLst/>
              <a:gdLst>
                <a:gd name="T0" fmla="*/ 0 w 302"/>
                <a:gd name="T1" fmla="*/ 18 h 131"/>
                <a:gd name="T2" fmla="*/ 297 w 302"/>
                <a:gd name="T3" fmla="*/ 131 h 131"/>
                <a:gd name="T4" fmla="*/ 302 w 302"/>
                <a:gd name="T5" fmla="*/ 112 h 131"/>
                <a:gd name="T6" fmla="*/ 8 w 302"/>
                <a:gd name="T7" fmla="*/ 0 h 131"/>
                <a:gd name="T8" fmla="*/ 0 w 302"/>
                <a:gd name="T9" fmla="*/ 1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0" y="18"/>
                  </a:moveTo>
                  <a:lnTo>
                    <a:pt x="297" y="131"/>
                  </a:lnTo>
                  <a:lnTo>
                    <a:pt x="302" y="112"/>
                  </a:lnTo>
                  <a:lnTo>
                    <a:pt x="8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74"/>
            <p:cNvSpPr>
              <a:spLocks/>
            </p:cNvSpPr>
            <p:nvPr/>
          </p:nvSpPr>
          <p:spPr bwMode="auto">
            <a:xfrm>
              <a:off x="3781425" y="1938338"/>
              <a:ext cx="479425" cy="207963"/>
            </a:xfrm>
            <a:custGeom>
              <a:avLst/>
              <a:gdLst>
                <a:gd name="T0" fmla="*/ 0 w 302"/>
                <a:gd name="T1" fmla="*/ 18 h 131"/>
                <a:gd name="T2" fmla="*/ 297 w 302"/>
                <a:gd name="T3" fmla="*/ 131 h 131"/>
                <a:gd name="T4" fmla="*/ 302 w 302"/>
                <a:gd name="T5" fmla="*/ 112 h 131"/>
                <a:gd name="T6" fmla="*/ 8 w 302"/>
                <a:gd name="T7" fmla="*/ 0 h 131"/>
                <a:gd name="T8" fmla="*/ 0 w 302"/>
                <a:gd name="T9" fmla="*/ 1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0" y="18"/>
                  </a:moveTo>
                  <a:lnTo>
                    <a:pt x="297" y="131"/>
                  </a:lnTo>
                  <a:lnTo>
                    <a:pt x="302" y="112"/>
                  </a:lnTo>
                  <a:lnTo>
                    <a:pt x="8" y="0"/>
                  </a:lnTo>
                  <a:lnTo>
                    <a:pt x="0" y="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75"/>
            <p:cNvSpPr>
              <a:spLocks/>
            </p:cNvSpPr>
            <p:nvPr/>
          </p:nvSpPr>
          <p:spPr bwMode="auto">
            <a:xfrm>
              <a:off x="3763963" y="1984376"/>
              <a:ext cx="481013" cy="207963"/>
            </a:xfrm>
            <a:custGeom>
              <a:avLst/>
              <a:gdLst>
                <a:gd name="T0" fmla="*/ 0 w 303"/>
                <a:gd name="T1" fmla="*/ 19 h 131"/>
                <a:gd name="T2" fmla="*/ 295 w 303"/>
                <a:gd name="T3" fmla="*/ 131 h 131"/>
                <a:gd name="T4" fmla="*/ 303 w 303"/>
                <a:gd name="T5" fmla="*/ 113 h 131"/>
                <a:gd name="T6" fmla="*/ 9 w 303"/>
                <a:gd name="T7" fmla="*/ 0 h 131"/>
                <a:gd name="T8" fmla="*/ 0 w 303"/>
                <a:gd name="T9" fmla="*/ 1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131">
                  <a:moveTo>
                    <a:pt x="0" y="19"/>
                  </a:moveTo>
                  <a:lnTo>
                    <a:pt x="295" y="131"/>
                  </a:lnTo>
                  <a:lnTo>
                    <a:pt x="303" y="113"/>
                  </a:lnTo>
                  <a:lnTo>
                    <a:pt x="9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76"/>
            <p:cNvSpPr>
              <a:spLocks/>
            </p:cNvSpPr>
            <p:nvPr/>
          </p:nvSpPr>
          <p:spPr bwMode="auto">
            <a:xfrm>
              <a:off x="3763963" y="1984376"/>
              <a:ext cx="481013" cy="207963"/>
            </a:xfrm>
            <a:custGeom>
              <a:avLst/>
              <a:gdLst>
                <a:gd name="T0" fmla="*/ 0 w 303"/>
                <a:gd name="T1" fmla="*/ 19 h 131"/>
                <a:gd name="T2" fmla="*/ 295 w 303"/>
                <a:gd name="T3" fmla="*/ 131 h 131"/>
                <a:gd name="T4" fmla="*/ 303 w 303"/>
                <a:gd name="T5" fmla="*/ 113 h 131"/>
                <a:gd name="T6" fmla="*/ 9 w 303"/>
                <a:gd name="T7" fmla="*/ 0 h 131"/>
                <a:gd name="T8" fmla="*/ 0 w 303"/>
                <a:gd name="T9" fmla="*/ 1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131">
                  <a:moveTo>
                    <a:pt x="0" y="19"/>
                  </a:moveTo>
                  <a:lnTo>
                    <a:pt x="295" y="131"/>
                  </a:lnTo>
                  <a:lnTo>
                    <a:pt x="303" y="113"/>
                  </a:lnTo>
                  <a:lnTo>
                    <a:pt x="9" y="0"/>
                  </a:lnTo>
                  <a:lnTo>
                    <a:pt x="0" y="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77"/>
            <p:cNvSpPr>
              <a:spLocks/>
            </p:cNvSpPr>
            <p:nvPr/>
          </p:nvSpPr>
          <p:spPr bwMode="auto">
            <a:xfrm>
              <a:off x="3748088" y="2035176"/>
              <a:ext cx="479425" cy="204788"/>
            </a:xfrm>
            <a:custGeom>
              <a:avLst/>
              <a:gdLst>
                <a:gd name="T0" fmla="*/ 0 w 302"/>
                <a:gd name="T1" fmla="*/ 16 h 129"/>
                <a:gd name="T2" fmla="*/ 294 w 302"/>
                <a:gd name="T3" fmla="*/ 129 h 129"/>
                <a:gd name="T4" fmla="*/ 302 w 302"/>
                <a:gd name="T5" fmla="*/ 113 h 129"/>
                <a:gd name="T6" fmla="*/ 5 w 302"/>
                <a:gd name="T7" fmla="*/ 0 h 129"/>
                <a:gd name="T8" fmla="*/ 0 w 302"/>
                <a:gd name="T9" fmla="*/ 16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29">
                  <a:moveTo>
                    <a:pt x="0" y="16"/>
                  </a:moveTo>
                  <a:lnTo>
                    <a:pt x="294" y="129"/>
                  </a:lnTo>
                  <a:lnTo>
                    <a:pt x="302" y="113"/>
                  </a:lnTo>
                  <a:lnTo>
                    <a:pt x="5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78"/>
            <p:cNvSpPr>
              <a:spLocks/>
            </p:cNvSpPr>
            <p:nvPr/>
          </p:nvSpPr>
          <p:spPr bwMode="auto">
            <a:xfrm>
              <a:off x="3748088" y="2035176"/>
              <a:ext cx="479425" cy="204788"/>
            </a:xfrm>
            <a:custGeom>
              <a:avLst/>
              <a:gdLst>
                <a:gd name="T0" fmla="*/ 0 w 302"/>
                <a:gd name="T1" fmla="*/ 16 h 129"/>
                <a:gd name="T2" fmla="*/ 294 w 302"/>
                <a:gd name="T3" fmla="*/ 129 h 129"/>
                <a:gd name="T4" fmla="*/ 302 w 302"/>
                <a:gd name="T5" fmla="*/ 113 h 129"/>
                <a:gd name="T6" fmla="*/ 5 w 302"/>
                <a:gd name="T7" fmla="*/ 0 h 129"/>
                <a:gd name="T8" fmla="*/ 0 w 302"/>
                <a:gd name="T9" fmla="*/ 16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29">
                  <a:moveTo>
                    <a:pt x="0" y="16"/>
                  </a:moveTo>
                  <a:lnTo>
                    <a:pt x="294" y="129"/>
                  </a:lnTo>
                  <a:lnTo>
                    <a:pt x="302" y="113"/>
                  </a:lnTo>
                  <a:lnTo>
                    <a:pt x="5" y="0"/>
                  </a:lnTo>
                  <a:lnTo>
                    <a:pt x="0" y="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79"/>
            <p:cNvSpPr>
              <a:spLocks/>
            </p:cNvSpPr>
            <p:nvPr/>
          </p:nvSpPr>
          <p:spPr bwMode="auto">
            <a:xfrm>
              <a:off x="3725863" y="2082801"/>
              <a:ext cx="311150" cy="139700"/>
            </a:xfrm>
            <a:custGeom>
              <a:avLst/>
              <a:gdLst>
                <a:gd name="T0" fmla="*/ 0 w 196"/>
                <a:gd name="T1" fmla="*/ 18 h 88"/>
                <a:gd name="T2" fmla="*/ 188 w 196"/>
                <a:gd name="T3" fmla="*/ 88 h 88"/>
                <a:gd name="T4" fmla="*/ 196 w 196"/>
                <a:gd name="T5" fmla="*/ 72 h 88"/>
                <a:gd name="T6" fmla="*/ 8 w 196"/>
                <a:gd name="T7" fmla="*/ 0 h 88"/>
                <a:gd name="T8" fmla="*/ 0 w 196"/>
                <a:gd name="T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88">
                  <a:moveTo>
                    <a:pt x="0" y="18"/>
                  </a:moveTo>
                  <a:lnTo>
                    <a:pt x="188" y="88"/>
                  </a:lnTo>
                  <a:lnTo>
                    <a:pt x="196" y="72"/>
                  </a:lnTo>
                  <a:lnTo>
                    <a:pt x="8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80"/>
            <p:cNvSpPr>
              <a:spLocks/>
            </p:cNvSpPr>
            <p:nvPr/>
          </p:nvSpPr>
          <p:spPr bwMode="auto">
            <a:xfrm>
              <a:off x="3725863" y="2082801"/>
              <a:ext cx="311150" cy="139700"/>
            </a:xfrm>
            <a:custGeom>
              <a:avLst/>
              <a:gdLst>
                <a:gd name="T0" fmla="*/ 0 w 196"/>
                <a:gd name="T1" fmla="*/ 18 h 88"/>
                <a:gd name="T2" fmla="*/ 188 w 196"/>
                <a:gd name="T3" fmla="*/ 88 h 88"/>
                <a:gd name="T4" fmla="*/ 196 w 196"/>
                <a:gd name="T5" fmla="*/ 72 h 88"/>
                <a:gd name="T6" fmla="*/ 8 w 196"/>
                <a:gd name="T7" fmla="*/ 0 h 88"/>
                <a:gd name="T8" fmla="*/ 0 w 196"/>
                <a:gd name="T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88">
                  <a:moveTo>
                    <a:pt x="0" y="18"/>
                  </a:moveTo>
                  <a:lnTo>
                    <a:pt x="188" y="88"/>
                  </a:lnTo>
                  <a:lnTo>
                    <a:pt x="196" y="72"/>
                  </a:lnTo>
                  <a:lnTo>
                    <a:pt x="8" y="0"/>
                  </a:lnTo>
                  <a:lnTo>
                    <a:pt x="0" y="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81"/>
            <p:cNvSpPr>
              <a:spLocks/>
            </p:cNvSpPr>
            <p:nvPr/>
          </p:nvSpPr>
          <p:spPr bwMode="auto">
            <a:xfrm>
              <a:off x="2657475" y="611188"/>
              <a:ext cx="2151063" cy="2097088"/>
            </a:xfrm>
            <a:custGeom>
              <a:avLst/>
              <a:gdLst>
                <a:gd name="T0" fmla="*/ 0 w 1355"/>
                <a:gd name="T1" fmla="*/ 0 h 1321"/>
                <a:gd name="T2" fmla="*/ 133 w 1355"/>
                <a:gd name="T3" fmla="*/ 171 h 1321"/>
                <a:gd name="T4" fmla="*/ 1230 w 1355"/>
                <a:gd name="T5" fmla="*/ 592 h 1321"/>
                <a:gd name="T6" fmla="*/ 1010 w 1355"/>
                <a:gd name="T7" fmla="*/ 1165 h 1321"/>
                <a:gd name="T8" fmla="*/ 871 w 1355"/>
                <a:gd name="T9" fmla="*/ 1112 h 1321"/>
                <a:gd name="T10" fmla="*/ 1037 w 1355"/>
                <a:gd name="T11" fmla="*/ 1321 h 1321"/>
                <a:gd name="T12" fmla="*/ 1355 w 1355"/>
                <a:gd name="T13" fmla="*/ 509 h 1321"/>
                <a:gd name="T14" fmla="*/ 0 w 1355"/>
                <a:gd name="T15" fmla="*/ 0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55" h="1321">
                  <a:moveTo>
                    <a:pt x="0" y="0"/>
                  </a:moveTo>
                  <a:lnTo>
                    <a:pt x="133" y="171"/>
                  </a:lnTo>
                  <a:lnTo>
                    <a:pt x="1230" y="592"/>
                  </a:lnTo>
                  <a:lnTo>
                    <a:pt x="1010" y="1165"/>
                  </a:lnTo>
                  <a:lnTo>
                    <a:pt x="871" y="1112"/>
                  </a:lnTo>
                  <a:lnTo>
                    <a:pt x="1037" y="1321"/>
                  </a:lnTo>
                  <a:lnTo>
                    <a:pt x="1355" y="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2"/>
            <p:cNvSpPr>
              <a:spLocks/>
            </p:cNvSpPr>
            <p:nvPr/>
          </p:nvSpPr>
          <p:spPr bwMode="auto">
            <a:xfrm>
              <a:off x="2657475" y="611188"/>
              <a:ext cx="2151063" cy="2097088"/>
            </a:xfrm>
            <a:custGeom>
              <a:avLst/>
              <a:gdLst>
                <a:gd name="T0" fmla="*/ 0 w 1355"/>
                <a:gd name="T1" fmla="*/ 0 h 1321"/>
                <a:gd name="T2" fmla="*/ 133 w 1355"/>
                <a:gd name="T3" fmla="*/ 171 h 1321"/>
                <a:gd name="T4" fmla="*/ 1230 w 1355"/>
                <a:gd name="T5" fmla="*/ 592 h 1321"/>
                <a:gd name="T6" fmla="*/ 1010 w 1355"/>
                <a:gd name="T7" fmla="*/ 1165 h 1321"/>
                <a:gd name="T8" fmla="*/ 871 w 1355"/>
                <a:gd name="T9" fmla="*/ 1112 h 1321"/>
                <a:gd name="T10" fmla="*/ 1037 w 1355"/>
                <a:gd name="T11" fmla="*/ 1321 h 1321"/>
                <a:gd name="T12" fmla="*/ 1355 w 1355"/>
                <a:gd name="T13" fmla="*/ 509 h 1321"/>
                <a:gd name="T14" fmla="*/ 0 w 1355"/>
                <a:gd name="T15" fmla="*/ 0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55" h="1321">
                  <a:moveTo>
                    <a:pt x="0" y="0"/>
                  </a:moveTo>
                  <a:lnTo>
                    <a:pt x="133" y="171"/>
                  </a:lnTo>
                  <a:lnTo>
                    <a:pt x="1230" y="592"/>
                  </a:lnTo>
                  <a:lnTo>
                    <a:pt x="1010" y="1165"/>
                  </a:lnTo>
                  <a:lnTo>
                    <a:pt x="871" y="1112"/>
                  </a:lnTo>
                  <a:lnTo>
                    <a:pt x="1037" y="1321"/>
                  </a:lnTo>
                  <a:lnTo>
                    <a:pt x="1355" y="50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83"/>
            <p:cNvSpPr>
              <a:spLocks noEditPoints="1"/>
            </p:cNvSpPr>
            <p:nvPr/>
          </p:nvSpPr>
          <p:spPr bwMode="auto">
            <a:xfrm>
              <a:off x="2928938" y="955676"/>
              <a:ext cx="1681163" cy="1504950"/>
            </a:xfrm>
            <a:custGeom>
              <a:avLst/>
              <a:gdLst>
                <a:gd name="T0" fmla="*/ 821 w 1059"/>
                <a:gd name="T1" fmla="*/ 779 h 948"/>
                <a:gd name="T2" fmla="*/ 526 w 1059"/>
                <a:gd name="T3" fmla="*/ 667 h 948"/>
                <a:gd name="T4" fmla="*/ 535 w 1059"/>
                <a:gd name="T5" fmla="*/ 648 h 948"/>
                <a:gd name="T6" fmla="*/ 829 w 1059"/>
                <a:gd name="T7" fmla="*/ 761 h 948"/>
                <a:gd name="T8" fmla="*/ 821 w 1059"/>
                <a:gd name="T9" fmla="*/ 779 h 948"/>
                <a:gd name="T10" fmla="*/ 834 w 1059"/>
                <a:gd name="T11" fmla="*/ 750 h 948"/>
                <a:gd name="T12" fmla="*/ 537 w 1059"/>
                <a:gd name="T13" fmla="*/ 637 h 948"/>
                <a:gd name="T14" fmla="*/ 545 w 1059"/>
                <a:gd name="T15" fmla="*/ 619 h 948"/>
                <a:gd name="T16" fmla="*/ 839 w 1059"/>
                <a:gd name="T17" fmla="*/ 731 h 948"/>
                <a:gd name="T18" fmla="*/ 834 w 1059"/>
                <a:gd name="T19" fmla="*/ 750 h 948"/>
                <a:gd name="T20" fmla="*/ 845 w 1059"/>
                <a:gd name="T21" fmla="*/ 718 h 948"/>
                <a:gd name="T22" fmla="*/ 551 w 1059"/>
                <a:gd name="T23" fmla="*/ 605 h 948"/>
                <a:gd name="T24" fmla="*/ 585 w 1059"/>
                <a:gd name="T25" fmla="*/ 511 h 948"/>
                <a:gd name="T26" fmla="*/ 882 w 1059"/>
                <a:gd name="T27" fmla="*/ 624 h 948"/>
                <a:gd name="T28" fmla="*/ 845 w 1059"/>
                <a:gd name="T29" fmla="*/ 718 h 948"/>
                <a:gd name="T30" fmla="*/ 711 w 1059"/>
                <a:gd name="T31" fmla="*/ 340 h 948"/>
                <a:gd name="T32" fmla="*/ 166 w 1059"/>
                <a:gd name="T33" fmla="*/ 131 h 948"/>
                <a:gd name="T34" fmla="*/ 182 w 1059"/>
                <a:gd name="T35" fmla="*/ 88 h 948"/>
                <a:gd name="T36" fmla="*/ 727 w 1059"/>
                <a:gd name="T37" fmla="*/ 297 h 948"/>
                <a:gd name="T38" fmla="*/ 711 w 1059"/>
                <a:gd name="T39" fmla="*/ 340 h 948"/>
                <a:gd name="T40" fmla="*/ 0 w 1059"/>
                <a:gd name="T41" fmla="*/ 0 h 948"/>
                <a:gd name="T42" fmla="*/ 96 w 1059"/>
                <a:gd name="T43" fmla="*/ 125 h 948"/>
                <a:gd name="T44" fmla="*/ 794 w 1059"/>
                <a:gd name="T45" fmla="*/ 391 h 948"/>
                <a:gd name="T46" fmla="*/ 786 w 1059"/>
                <a:gd name="T47" fmla="*/ 410 h 948"/>
                <a:gd name="T48" fmla="*/ 120 w 1059"/>
                <a:gd name="T49" fmla="*/ 155 h 948"/>
                <a:gd name="T50" fmla="*/ 139 w 1059"/>
                <a:gd name="T51" fmla="*/ 179 h 948"/>
                <a:gd name="T52" fmla="*/ 1005 w 1059"/>
                <a:gd name="T53" fmla="*/ 511 h 948"/>
                <a:gd name="T54" fmla="*/ 962 w 1059"/>
                <a:gd name="T55" fmla="*/ 627 h 948"/>
                <a:gd name="T56" fmla="*/ 289 w 1059"/>
                <a:gd name="T57" fmla="*/ 369 h 948"/>
                <a:gd name="T58" fmla="*/ 321 w 1059"/>
                <a:gd name="T59" fmla="*/ 410 h 948"/>
                <a:gd name="T60" fmla="*/ 513 w 1059"/>
                <a:gd name="T61" fmla="*/ 482 h 948"/>
                <a:gd name="T62" fmla="*/ 476 w 1059"/>
                <a:gd name="T63" fmla="*/ 578 h 948"/>
                <a:gd name="T64" fmla="*/ 441 w 1059"/>
                <a:gd name="T65" fmla="*/ 565 h 948"/>
                <a:gd name="T66" fmla="*/ 457 w 1059"/>
                <a:gd name="T67" fmla="*/ 584 h 948"/>
                <a:gd name="T68" fmla="*/ 470 w 1059"/>
                <a:gd name="T69" fmla="*/ 589 h 948"/>
                <a:gd name="T70" fmla="*/ 468 w 1059"/>
                <a:gd name="T71" fmla="*/ 597 h 948"/>
                <a:gd name="T72" fmla="*/ 537 w 1059"/>
                <a:gd name="T73" fmla="*/ 686 h 948"/>
                <a:gd name="T74" fmla="*/ 818 w 1059"/>
                <a:gd name="T75" fmla="*/ 793 h 948"/>
                <a:gd name="T76" fmla="*/ 810 w 1059"/>
                <a:gd name="T77" fmla="*/ 809 h 948"/>
                <a:gd name="T78" fmla="*/ 559 w 1059"/>
                <a:gd name="T79" fmla="*/ 715 h 948"/>
                <a:gd name="T80" fmla="*/ 575 w 1059"/>
                <a:gd name="T81" fmla="*/ 736 h 948"/>
                <a:gd name="T82" fmla="*/ 698 w 1059"/>
                <a:gd name="T83" fmla="*/ 782 h 948"/>
                <a:gd name="T84" fmla="*/ 690 w 1059"/>
                <a:gd name="T85" fmla="*/ 798 h 948"/>
                <a:gd name="T86" fmla="*/ 599 w 1059"/>
                <a:gd name="T87" fmla="*/ 763 h 948"/>
                <a:gd name="T88" fmla="*/ 636 w 1059"/>
                <a:gd name="T89" fmla="*/ 811 h 948"/>
                <a:gd name="T90" fmla="*/ 858 w 1059"/>
                <a:gd name="T91" fmla="*/ 897 h 948"/>
                <a:gd name="T92" fmla="*/ 839 w 1059"/>
                <a:gd name="T93" fmla="*/ 948 h 948"/>
                <a:gd name="T94" fmla="*/ 700 w 1059"/>
                <a:gd name="T95" fmla="*/ 895 h 948"/>
                <a:gd name="T96" fmla="*/ 839 w 1059"/>
                <a:gd name="T97" fmla="*/ 948 h 948"/>
                <a:gd name="T98" fmla="*/ 1059 w 1059"/>
                <a:gd name="T99" fmla="*/ 375 h 948"/>
                <a:gd name="T100" fmla="*/ 1048 w 1059"/>
                <a:gd name="T101" fmla="*/ 401 h 948"/>
                <a:gd name="T102" fmla="*/ 0 w 1059"/>
                <a:gd name="T103" fmla="*/ 0 h 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59" h="948">
                  <a:moveTo>
                    <a:pt x="821" y="779"/>
                  </a:moveTo>
                  <a:lnTo>
                    <a:pt x="526" y="667"/>
                  </a:lnTo>
                  <a:lnTo>
                    <a:pt x="535" y="648"/>
                  </a:lnTo>
                  <a:lnTo>
                    <a:pt x="829" y="761"/>
                  </a:lnTo>
                  <a:lnTo>
                    <a:pt x="821" y="779"/>
                  </a:lnTo>
                  <a:close/>
                  <a:moveTo>
                    <a:pt x="834" y="750"/>
                  </a:moveTo>
                  <a:lnTo>
                    <a:pt x="537" y="637"/>
                  </a:lnTo>
                  <a:lnTo>
                    <a:pt x="545" y="619"/>
                  </a:lnTo>
                  <a:lnTo>
                    <a:pt x="839" y="731"/>
                  </a:lnTo>
                  <a:lnTo>
                    <a:pt x="834" y="750"/>
                  </a:lnTo>
                  <a:close/>
                  <a:moveTo>
                    <a:pt x="845" y="718"/>
                  </a:moveTo>
                  <a:lnTo>
                    <a:pt x="551" y="605"/>
                  </a:lnTo>
                  <a:lnTo>
                    <a:pt x="585" y="511"/>
                  </a:lnTo>
                  <a:lnTo>
                    <a:pt x="882" y="624"/>
                  </a:lnTo>
                  <a:lnTo>
                    <a:pt x="845" y="718"/>
                  </a:lnTo>
                  <a:close/>
                  <a:moveTo>
                    <a:pt x="711" y="340"/>
                  </a:moveTo>
                  <a:lnTo>
                    <a:pt x="166" y="131"/>
                  </a:lnTo>
                  <a:lnTo>
                    <a:pt x="182" y="88"/>
                  </a:lnTo>
                  <a:lnTo>
                    <a:pt x="727" y="297"/>
                  </a:lnTo>
                  <a:lnTo>
                    <a:pt x="711" y="340"/>
                  </a:lnTo>
                  <a:close/>
                  <a:moveTo>
                    <a:pt x="0" y="0"/>
                  </a:moveTo>
                  <a:lnTo>
                    <a:pt x="96" y="125"/>
                  </a:lnTo>
                  <a:lnTo>
                    <a:pt x="794" y="391"/>
                  </a:lnTo>
                  <a:lnTo>
                    <a:pt x="786" y="410"/>
                  </a:lnTo>
                  <a:lnTo>
                    <a:pt x="120" y="155"/>
                  </a:lnTo>
                  <a:lnTo>
                    <a:pt x="139" y="179"/>
                  </a:lnTo>
                  <a:lnTo>
                    <a:pt x="1005" y="511"/>
                  </a:lnTo>
                  <a:lnTo>
                    <a:pt x="962" y="627"/>
                  </a:lnTo>
                  <a:lnTo>
                    <a:pt x="289" y="369"/>
                  </a:lnTo>
                  <a:lnTo>
                    <a:pt x="321" y="410"/>
                  </a:lnTo>
                  <a:lnTo>
                    <a:pt x="513" y="482"/>
                  </a:lnTo>
                  <a:lnTo>
                    <a:pt x="476" y="578"/>
                  </a:lnTo>
                  <a:lnTo>
                    <a:pt x="441" y="565"/>
                  </a:lnTo>
                  <a:lnTo>
                    <a:pt x="457" y="584"/>
                  </a:lnTo>
                  <a:lnTo>
                    <a:pt x="470" y="589"/>
                  </a:lnTo>
                  <a:lnTo>
                    <a:pt x="468" y="597"/>
                  </a:lnTo>
                  <a:lnTo>
                    <a:pt x="537" y="686"/>
                  </a:lnTo>
                  <a:lnTo>
                    <a:pt x="818" y="793"/>
                  </a:lnTo>
                  <a:lnTo>
                    <a:pt x="810" y="809"/>
                  </a:lnTo>
                  <a:lnTo>
                    <a:pt x="559" y="715"/>
                  </a:lnTo>
                  <a:lnTo>
                    <a:pt x="575" y="736"/>
                  </a:lnTo>
                  <a:lnTo>
                    <a:pt x="698" y="782"/>
                  </a:lnTo>
                  <a:lnTo>
                    <a:pt x="690" y="798"/>
                  </a:lnTo>
                  <a:lnTo>
                    <a:pt x="599" y="763"/>
                  </a:lnTo>
                  <a:lnTo>
                    <a:pt x="636" y="811"/>
                  </a:lnTo>
                  <a:lnTo>
                    <a:pt x="858" y="897"/>
                  </a:lnTo>
                  <a:lnTo>
                    <a:pt x="839" y="948"/>
                  </a:lnTo>
                  <a:lnTo>
                    <a:pt x="700" y="895"/>
                  </a:lnTo>
                  <a:lnTo>
                    <a:pt x="839" y="948"/>
                  </a:lnTo>
                  <a:lnTo>
                    <a:pt x="1059" y="375"/>
                  </a:lnTo>
                  <a:lnTo>
                    <a:pt x="1048" y="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84"/>
            <p:cNvSpPr>
              <a:spLocks noEditPoints="1"/>
            </p:cNvSpPr>
            <p:nvPr/>
          </p:nvSpPr>
          <p:spPr bwMode="auto">
            <a:xfrm>
              <a:off x="2928938" y="955676"/>
              <a:ext cx="1681163" cy="1504950"/>
            </a:xfrm>
            <a:custGeom>
              <a:avLst/>
              <a:gdLst>
                <a:gd name="T0" fmla="*/ 821 w 1059"/>
                <a:gd name="T1" fmla="*/ 779 h 948"/>
                <a:gd name="T2" fmla="*/ 526 w 1059"/>
                <a:gd name="T3" fmla="*/ 667 h 948"/>
                <a:gd name="T4" fmla="*/ 535 w 1059"/>
                <a:gd name="T5" fmla="*/ 648 h 948"/>
                <a:gd name="T6" fmla="*/ 829 w 1059"/>
                <a:gd name="T7" fmla="*/ 761 h 948"/>
                <a:gd name="T8" fmla="*/ 821 w 1059"/>
                <a:gd name="T9" fmla="*/ 779 h 948"/>
                <a:gd name="T10" fmla="*/ 834 w 1059"/>
                <a:gd name="T11" fmla="*/ 750 h 948"/>
                <a:gd name="T12" fmla="*/ 537 w 1059"/>
                <a:gd name="T13" fmla="*/ 637 h 948"/>
                <a:gd name="T14" fmla="*/ 545 w 1059"/>
                <a:gd name="T15" fmla="*/ 619 h 948"/>
                <a:gd name="T16" fmla="*/ 839 w 1059"/>
                <a:gd name="T17" fmla="*/ 731 h 948"/>
                <a:gd name="T18" fmla="*/ 834 w 1059"/>
                <a:gd name="T19" fmla="*/ 750 h 948"/>
                <a:gd name="T20" fmla="*/ 845 w 1059"/>
                <a:gd name="T21" fmla="*/ 718 h 948"/>
                <a:gd name="T22" fmla="*/ 551 w 1059"/>
                <a:gd name="T23" fmla="*/ 605 h 948"/>
                <a:gd name="T24" fmla="*/ 585 w 1059"/>
                <a:gd name="T25" fmla="*/ 511 h 948"/>
                <a:gd name="T26" fmla="*/ 882 w 1059"/>
                <a:gd name="T27" fmla="*/ 624 h 948"/>
                <a:gd name="T28" fmla="*/ 845 w 1059"/>
                <a:gd name="T29" fmla="*/ 718 h 948"/>
                <a:gd name="T30" fmla="*/ 711 w 1059"/>
                <a:gd name="T31" fmla="*/ 340 h 948"/>
                <a:gd name="T32" fmla="*/ 166 w 1059"/>
                <a:gd name="T33" fmla="*/ 131 h 948"/>
                <a:gd name="T34" fmla="*/ 182 w 1059"/>
                <a:gd name="T35" fmla="*/ 88 h 948"/>
                <a:gd name="T36" fmla="*/ 727 w 1059"/>
                <a:gd name="T37" fmla="*/ 297 h 948"/>
                <a:gd name="T38" fmla="*/ 711 w 1059"/>
                <a:gd name="T39" fmla="*/ 340 h 948"/>
                <a:gd name="T40" fmla="*/ 0 w 1059"/>
                <a:gd name="T41" fmla="*/ 0 h 948"/>
                <a:gd name="T42" fmla="*/ 96 w 1059"/>
                <a:gd name="T43" fmla="*/ 125 h 948"/>
                <a:gd name="T44" fmla="*/ 794 w 1059"/>
                <a:gd name="T45" fmla="*/ 391 h 948"/>
                <a:gd name="T46" fmla="*/ 786 w 1059"/>
                <a:gd name="T47" fmla="*/ 410 h 948"/>
                <a:gd name="T48" fmla="*/ 120 w 1059"/>
                <a:gd name="T49" fmla="*/ 155 h 948"/>
                <a:gd name="T50" fmla="*/ 139 w 1059"/>
                <a:gd name="T51" fmla="*/ 179 h 948"/>
                <a:gd name="T52" fmla="*/ 1005 w 1059"/>
                <a:gd name="T53" fmla="*/ 511 h 948"/>
                <a:gd name="T54" fmla="*/ 962 w 1059"/>
                <a:gd name="T55" fmla="*/ 627 h 948"/>
                <a:gd name="T56" fmla="*/ 289 w 1059"/>
                <a:gd name="T57" fmla="*/ 369 h 948"/>
                <a:gd name="T58" fmla="*/ 321 w 1059"/>
                <a:gd name="T59" fmla="*/ 410 h 948"/>
                <a:gd name="T60" fmla="*/ 513 w 1059"/>
                <a:gd name="T61" fmla="*/ 482 h 948"/>
                <a:gd name="T62" fmla="*/ 476 w 1059"/>
                <a:gd name="T63" fmla="*/ 578 h 948"/>
                <a:gd name="T64" fmla="*/ 441 w 1059"/>
                <a:gd name="T65" fmla="*/ 565 h 948"/>
                <a:gd name="T66" fmla="*/ 457 w 1059"/>
                <a:gd name="T67" fmla="*/ 584 h 948"/>
                <a:gd name="T68" fmla="*/ 470 w 1059"/>
                <a:gd name="T69" fmla="*/ 589 h 948"/>
                <a:gd name="T70" fmla="*/ 468 w 1059"/>
                <a:gd name="T71" fmla="*/ 597 h 948"/>
                <a:gd name="T72" fmla="*/ 537 w 1059"/>
                <a:gd name="T73" fmla="*/ 686 h 948"/>
                <a:gd name="T74" fmla="*/ 818 w 1059"/>
                <a:gd name="T75" fmla="*/ 793 h 948"/>
                <a:gd name="T76" fmla="*/ 810 w 1059"/>
                <a:gd name="T77" fmla="*/ 809 h 948"/>
                <a:gd name="T78" fmla="*/ 559 w 1059"/>
                <a:gd name="T79" fmla="*/ 715 h 948"/>
                <a:gd name="T80" fmla="*/ 575 w 1059"/>
                <a:gd name="T81" fmla="*/ 736 h 948"/>
                <a:gd name="T82" fmla="*/ 698 w 1059"/>
                <a:gd name="T83" fmla="*/ 782 h 948"/>
                <a:gd name="T84" fmla="*/ 690 w 1059"/>
                <a:gd name="T85" fmla="*/ 798 h 948"/>
                <a:gd name="T86" fmla="*/ 599 w 1059"/>
                <a:gd name="T87" fmla="*/ 763 h 948"/>
                <a:gd name="T88" fmla="*/ 636 w 1059"/>
                <a:gd name="T89" fmla="*/ 811 h 948"/>
                <a:gd name="T90" fmla="*/ 858 w 1059"/>
                <a:gd name="T91" fmla="*/ 897 h 948"/>
                <a:gd name="T92" fmla="*/ 839 w 1059"/>
                <a:gd name="T93" fmla="*/ 948 h 948"/>
                <a:gd name="T94" fmla="*/ 700 w 1059"/>
                <a:gd name="T95" fmla="*/ 895 h 948"/>
                <a:gd name="T96" fmla="*/ 839 w 1059"/>
                <a:gd name="T97" fmla="*/ 948 h 948"/>
                <a:gd name="T98" fmla="*/ 1059 w 1059"/>
                <a:gd name="T99" fmla="*/ 375 h 948"/>
                <a:gd name="T100" fmla="*/ 1048 w 1059"/>
                <a:gd name="T101" fmla="*/ 401 h 948"/>
                <a:gd name="T102" fmla="*/ 0 w 1059"/>
                <a:gd name="T103" fmla="*/ 0 h 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59" h="948">
                  <a:moveTo>
                    <a:pt x="821" y="779"/>
                  </a:moveTo>
                  <a:lnTo>
                    <a:pt x="526" y="667"/>
                  </a:lnTo>
                  <a:lnTo>
                    <a:pt x="535" y="648"/>
                  </a:lnTo>
                  <a:lnTo>
                    <a:pt x="829" y="761"/>
                  </a:lnTo>
                  <a:lnTo>
                    <a:pt x="821" y="779"/>
                  </a:lnTo>
                  <a:moveTo>
                    <a:pt x="834" y="750"/>
                  </a:moveTo>
                  <a:lnTo>
                    <a:pt x="537" y="637"/>
                  </a:lnTo>
                  <a:lnTo>
                    <a:pt x="545" y="619"/>
                  </a:lnTo>
                  <a:lnTo>
                    <a:pt x="839" y="731"/>
                  </a:lnTo>
                  <a:lnTo>
                    <a:pt x="834" y="750"/>
                  </a:lnTo>
                  <a:moveTo>
                    <a:pt x="845" y="718"/>
                  </a:moveTo>
                  <a:lnTo>
                    <a:pt x="551" y="605"/>
                  </a:lnTo>
                  <a:lnTo>
                    <a:pt x="585" y="511"/>
                  </a:lnTo>
                  <a:lnTo>
                    <a:pt x="882" y="624"/>
                  </a:lnTo>
                  <a:lnTo>
                    <a:pt x="845" y="718"/>
                  </a:lnTo>
                  <a:moveTo>
                    <a:pt x="711" y="340"/>
                  </a:moveTo>
                  <a:lnTo>
                    <a:pt x="166" y="131"/>
                  </a:lnTo>
                  <a:lnTo>
                    <a:pt x="182" y="88"/>
                  </a:lnTo>
                  <a:lnTo>
                    <a:pt x="727" y="297"/>
                  </a:lnTo>
                  <a:lnTo>
                    <a:pt x="711" y="340"/>
                  </a:lnTo>
                  <a:moveTo>
                    <a:pt x="0" y="0"/>
                  </a:moveTo>
                  <a:lnTo>
                    <a:pt x="96" y="125"/>
                  </a:lnTo>
                  <a:lnTo>
                    <a:pt x="794" y="391"/>
                  </a:lnTo>
                  <a:lnTo>
                    <a:pt x="786" y="410"/>
                  </a:lnTo>
                  <a:lnTo>
                    <a:pt x="120" y="155"/>
                  </a:lnTo>
                  <a:lnTo>
                    <a:pt x="139" y="179"/>
                  </a:lnTo>
                  <a:lnTo>
                    <a:pt x="1005" y="511"/>
                  </a:lnTo>
                  <a:lnTo>
                    <a:pt x="962" y="627"/>
                  </a:lnTo>
                  <a:lnTo>
                    <a:pt x="289" y="369"/>
                  </a:lnTo>
                  <a:lnTo>
                    <a:pt x="321" y="410"/>
                  </a:lnTo>
                  <a:lnTo>
                    <a:pt x="513" y="482"/>
                  </a:lnTo>
                  <a:lnTo>
                    <a:pt x="476" y="578"/>
                  </a:lnTo>
                  <a:lnTo>
                    <a:pt x="441" y="565"/>
                  </a:lnTo>
                  <a:lnTo>
                    <a:pt x="457" y="584"/>
                  </a:lnTo>
                  <a:lnTo>
                    <a:pt x="470" y="589"/>
                  </a:lnTo>
                  <a:lnTo>
                    <a:pt x="468" y="597"/>
                  </a:lnTo>
                  <a:lnTo>
                    <a:pt x="537" y="686"/>
                  </a:lnTo>
                  <a:lnTo>
                    <a:pt x="818" y="793"/>
                  </a:lnTo>
                  <a:lnTo>
                    <a:pt x="810" y="809"/>
                  </a:lnTo>
                  <a:lnTo>
                    <a:pt x="559" y="715"/>
                  </a:lnTo>
                  <a:lnTo>
                    <a:pt x="575" y="736"/>
                  </a:lnTo>
                  <a:lnTo>
                    <a:pt x="698" y="782"/>
                  </a:lnTo>
                  <a:lnTo>
                    <a:pt x="690" y="798"/>
                  </a:lnTo>
                  <a:lnTo>
                    <a:pt x="599" y="763"/>
                  </a:lnTo>
                  <a:lnTo>
                    <a:pt x="636" y="811"/>
                  </a:lnTo>
                  <a:lnTo>
                    <a:pt x="858" y="897"/>
                  </a:lnTo>
                  <a:lnTo>
                    <a:pt x="839" y="948"/>
                  </a:lnTo>
                  <a:lnTo>
                    <a:pt x="700" y="895"/>
                  </a:lnTo>
                  <a:lnTo>
                    <a:pt x="839" y="948"/>
                  </a:lnTo>
                  <a:lnTo>
                    <a:pt x="1059" y="375"/>
                  </a:lnTo>
                  <a:lnTo>
                    <a:pt x="1048" y="40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85"/>
            <p:cNvSpPr>
              <a:spLocks/>
            </p:cNvSpPr>
            <p:nvPr/>
          </p:nvSpPr>
          <p:spPr bwMode="auto">
            <a:xfrm>
              <a:off x="2868613" y="882651"/>
              <a:ext cx="1741488" cy="709613"/>
            </a:xfrm>
            <a:custGeom>
              <a:avLst/>
              <a:gdLst>
                <a:gd name="T0" fmla="*/ 0 w 1097"/>
                <a:gd name="T1" fmla="*/ 0 h 447"/>
                <a:gd name="T2" fmla="*/ 38 w 1097"/>
                <a:gd name="T3" fmla="*/ 46 h 447"/>
                <a:gd name="T4" fmla="*/ 1086 w 1097"/>
                <a:gd name="T5" fmla="*/ 447 h 447"/>
                <a:gd name="T6" fmla="*/ 1097 w 1097"/>
                <a:gd name="T7" fmla="*/ 421 h 447"/>
                <a:gd name="T8" fmla="*/ 0 w 1097"/>
                <a:gd name="T9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7" h="447">
                  <a:moveTo>
                    <a:pt x="0" y="0"/>
                  </a:moveTo>
                  <a:lnTo>
                    <a:pt x="38" y="46"/>
                  </a:lnTo>
                  <a:lnTo>
                    <a:pt x="1086" y="447"/>
                  </a:lnTo>
                  <a:lnTo>
                    <a:pt x="1097" y="4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86"/>
            <p:cNvSpPr>
              <a:spLocks/>
            </p:cNvSpPr>
            <p:nvPr/>
          </p:nvSpPr>
          <p:spPr bwMode="auto">
            <a:xfrm>
              <a:off x="2868613" y="882651"/>
              <a:ext cx="1741488" cy="709613"/>
            </a:xfrm>
            <a:custGeom>
              <a:avLst/>
              <a:gdLst>
                <a:gd name="T0" fmla="*/ 0 w 1097"/>
                <a:gd name="T1" fmla="*/ 0 h 447"/>
                <a:gd name="T2" fmla="*/ 38 w 1097"/>
                <a:gd name="T3" fmla="*/ 46 h 447"/>
                <a:gd name="T4" fmla="*/ 1086 w 1097"/>
                <a:gd name="T5" fmla="*/ 447 h 447"/>
                <a:gd name="T6" fmla="*/ 1097 w 1097"/>
                <a:gd name="T7" fmla="*/ 421 h 447"/>
                <a:gd name="T8" fmla="*/ 0 w 1097"/>
                <a:gd name="T9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7" h="447">
                  <a:moveTo>
                    <a:pt x="0" y="0"/>
                  </a:moveTo>
                  <a:lnTo>
                    <a:pt x="38" y="46"/>
                  </a:lnTo>
                  <a:lnTo>
                    <a:pt x="1086" y="447"/>
                  </a:lnTo>
                  <a:lnTo>
                    <a:pt x="1097" y="42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87"/>
            <p:cNvSpPr>
              <a:spLocks/>
            </p:cNvSpPr>
            <p:nvPr/>
          </p:nvSpPr>
          <p:spPr bwMode="auto">
            <a:xfrm>
              <a:off x="3192463" y="1095376"/>
              <a:ext cx="890588" cy="400050"/>
            </a:xfrm>
            <a:custGeom>
              <a:avLst/>
              <a:gdLst>
                <a:gd name="T0" fmla="*/ 16 w 561"/>
                <a:gd name="T1" fmla="*/ 0 h 252"/>
                <a:gd name="T2" fmla="*/ 0 w 561"/>
                <a:gd name="T3" fmla="*/ 43 h 252"/>
                <a:gd name="T4" fmla="*/ 545 w 561"/>
                <a:gd name="T5" fmla="*/ 252 h 252"/>
                <a:gd name="T6" fmla="*/ 561 w 561"/>
                <a:gd name="T7" fmla="*/ 209 h 252"/>
                <a:gd name="T8" fmla="*/ 16 w 561"/>
                <a:gd name="T9" fmla="*/ 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1" h="252">
                  <a:moveTo>
                    <a:pt x="16" y="0"/>
                  </a:moveTo>
                  <a:lnTo>
                    <a:pt x="0" y="43"/>
                  </a:lnTo>
                  <a:lnTo>
                    <a:pt x="545" y="252"/>
                  </a:lnTo>
                  <a:lnTo>
                    <a:pt x="561" y="20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9AC2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88"/>
            <p:cNvSpPr>
              <a:spLocks/>
            </p:cNvSpPr>
            <p:nvPr/>
          </p:nvSpPr>
          <p:spPr bwMode="auto">
            <a:xfrm>
              <a:off x="3192463" y="1095376"/>
              <a:ext cx="890588" cy="400050"/>
            </a:xfrm>
            <a:custGeom>
              <a:avLst/>
              <a:gdLst>
                <a:gd name="T0" fmla="*/ 16 w 561"/>
                <a:gd name="T1" fmla="*/ 0 h 252"/>
                <a:gd name="T2" fmla="*/ 0 w 561"/>
                <a:gd name="T3" fmla="*/ 43 h 252"/>
                <a:gd name="T4" fmla="*/ 545 w 561"/>
                <a:gd name="T5" fmla="*/ 252 h 252"/>
                <a:gd name="T6" fmla="*/ 561 w 561"/>
                <a:gd name="T7" fmla="*/ 209 h 252"/>
                <a:gd name="T8" fmla="*/ 16 w 561"/>
                <a:gd name="T9" fmla="*/ 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1" h="252">
                  <a:moveTo>
                    <a:pt x="16" y="0"/>
                  </a:moveTo>
                  <a:lnTo>
                    <a:pt x="0" y="43"/>
                  </a:lnTo>
                  <a:lnTo>
                    <a:pt x="545" y="252"/>
                  </a:lnTo>
                  <a:lnTo>
                    <a:pt x="561" y="209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89"/>
            <p:cNvSpPr>
              <a:spLocks/>
            </p:cNvSpPr>
            <p:nvPr/>
          </p:nvSpPr>
          <p:spPr bwMode="auto">
            <a:xfrm>
              <a:off x="3149600" y="1239838"/>
              <a:ext cx="1374775" cy="711200"/>
            </a:xfrm>
            <a:custGeom>
              <a:avLst/>
              <a:gdLst>
                <a:gd name="T0" fmla="*/ 0 w 866"/>
                <a:gd name="T1" fmla="*/ 0 h 448"/>
                <a:gd name="T2" fmla="*/ 150 w 866"/>
                <a:gd name="T3" fmla="*/ 190 h 448"/>
                <a:gd name="T4" fmla="*/ 823 w 866"/>
                <a:gd name="T5" fmla="*/ 448 h 448"/>
                <a:gd name="T6" fmla="*/ 866 w 866"/>
                <a:gd name="T7" fmla="*/ 332 h 448"/>
                <a:gd name="T8" fmla="*/ 0 w 866"/>
                <a:gd name="T9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448">
                  <a:moveTo>
                    <a:pt x="0" y="0"/>
                  </a:moveTo>
                  <a:lnTo>
                    <a:pt x="150" y="190"/>
                  </a:lnTo>
                  <a:lnTo>
                    <a:pt x="823" y="448"/>
                  </a:lnTo>
                  <a:lnTo>
                    <a:pt x="866" y="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F8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90"/>
            <p:cNvSpPr>
              <a:spLocks/>
            </p:cNvSpPr>
            <p:nvPr/>
          </p:nvSpPr>
          <p:spPr bwMode="auto">
            <a:xfrm>
              <a:off x="3149600" y="1239838"/>
              <a:ext cx="1374775" cy="711200"/>
            </a:xfrm>
            <a:custGeom>
              <a:avLst/>
              <a:gdLst>
                <a:gd name="T0" fmla="*/ 0 w 866"/>
                <a:gd name="T1" fmla="*/ 0 h 448"/>
                <a:gd name="T2" fmla="*/ 150 w 866"/>
                <a:gd name="T3" fmla="*/ 190 h 448"/>
                <a:gd name="T4" fmla="*/ 823 w 866"/>
                <a:gd name="T5" fmla="*/ 448 h 448"/>
                <a:gd name="T6" fmla="*/ 866 w 866"/>
                <a:gd name="T7" fmla="*/ 332 h 448"/>
                <a:gd name="T8" fmla="*/ 0 w 866"/>
                <a:gd name="T9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448">
                  <a:moveTo>
                    <a:pt x="0" y="0"/>
                  </a:moveTo>
                  <a:lnTo>
                    <a:pt x="150" y="190"/>
                  </a:lnTo>
                  <a:lnTo>
                    <a:pt x="823" y="448"/>
                  </a:lnTo>
                  <a:lnTo>
                    <a:pt x="866" y="33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1"/>
            <p:cNvSpPr>
              <a:spLocks/>
            </p:cNvSpPr>
            <p:nvPr/>
          </p:nvSpPr>
          <p:spPr bwMode="auto">
            <a:xfrm>
              <a:off x="3081338" y="1154113"/>
              <a:ext cx="1108075" cy="452438"/>
            </a:xfrm>
            <a:custGeom>
              <a:avLst/>
              <a:gdLst>
                <a:gd name="T0" fmla="*/ 0 w 698"/>
                <a:gd name="T1" fmla="*/ 0 h 285"/>
                <a:gd name="T2" fmla="*/ 24 w 698"/>
                <a:gd name="T3" fmla="*/ 30 h 285"/>
                <a:gd name="T4" fmla="*/ 690 w 698"/>
                <a:gd name="T5" fmla="*/ 285 h 285"/>
                <a:gd name="T6" fmla="*/ 698 w 698"/>
                <a:gd name="T7" fmla="*/ 266 h 285"/>
                <a:gd name="T8" fmla="*/ 0 w 698"/>
                <a:gd name="T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8" h="285">
                  <a:moveTo>
                    <a:pt x="0" y="0"/>
                  </a:moveTo>
                  <a:lnTo>
                    <a:pt x="24" y="30"/>
                  </a:lnTo>
                  <a:lnTo>
                    <a:pt x="690" y="285"/>
                  </a:lnTo>
                  <a:lnTo>
                    <a:pt x="698" y="2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2"/>
            <p:cNvSpPr>
              <a:spLocks/>
            </p:cNvSpPr>
            <p:nvPr/>
          </p:nvSpPr>
          <p:spPr bwMode="auto">
            <a:xfrm>
              <a:off x="3081338" y="1154113"/>
              <a:ext cx="1108075" cy="452438"/>
            </a:xfrm>
            <a:custGeom>
              <a:avLst/>
              <a:gdLst>
                <a:gd name="T0" fmla="*/ 0 w 698"/>
                <a:gd name="T1" fmla="*/ 0 h 285"/>
                <a:gd name="T2" fmla="*/ 24 w 698"/>
                <a:gd name="T3" fmla="*/ 30 h 285"/>
                <a:gd name="T4" fmla="*/ 690 w 698"/>
                <a:gd name="T5" fmla="*/ 285 h 285"/>
                <a:gd name="T6" fmla="*/ 698 w 698"/>
                <a:gd name="T7" fmla="*/ 266 h 285"/>
                <a:gd name="T8" fmla="*/ 0 w 698"/>
                <a:gd name="T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8" h="285">
                  <a:moveTo>
                    <a:pt x="0" y="0"/>
                  </a:moveTo>
                  <a:lnTo>
                    <a:pt x="24" y="30"/>
                  </a:lnTo>
                  <a:lnTo>
                    <a:pt x="690" y="285"/>
                  </a:lnTo>
                  <a:lnTo>
                    <a:pt x="698" y="26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3"/>
            <p:cNvSpPr>
              <a:spLocks/>
            </p:cNvSpPr>
            <p:nvPr/>
          </p:nvSpPr>
          <p:spPr bwMode="auto">
            <a:xfrm>
              <a:off x="3438525" y="1606551"/>
              <a:ext cx="304800" cy="266700"/>
            </a:xfrm>
            <a:custGeom>
              <a:avLst/>
              <a:gdLst>
                <a:gd name="T0" fmla="*/ 0 w 192"/>
                <a:gd name="T1" fmla="*/ 0 h 168"/>
                <a:gd name="T2" fmla="*/ 120 w 192"/>
                <a:gd name="T3" fmla="*/ 155 h 168"/>
                <a:gd name="T4" fmla="*/ 155 w 192"/>
                <a:gd name="T5" fmla="*/ 168 h 168"/>
                <a:gd name="T6" fmla="*/ 192 w 192"/>
                <a:gd name="T7" fmla="*/ 72 h 168"/>
                <a:gd name="T8" fmla="*/ 0 w 192"/>
                <a:gd name="T9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168">
                  <a:moveTo>
                    <a:pt x="0" y="0"/>
                  </a:moveTo>
                  <a:lnTo>
                    <a:pt x="120" y="155"/>
                  </a:lnTo>
                  <a:lnTo>
                    <a:pt x="155" y="168"/>
                  </a:lnTo>
                  <a:lnTo>
                    <a:pt x="192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42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94"/>
            <p:cNvSpPr>
              <a:spLocks/>
            </p:cNvSpPr>
            <p:nvPr/>
          </p:nvSpPr>
          <p:spPr bwMode="auto">
            <a:xfrm>
              <a:off x="3438525" y="1606551"/>
              <a:ext cx="304800" cy="266700"/>
            </a:xfrm>
            <a:custGeom>
              <a:avLst/>
              <a:gdLst>
                <a:gd name="T0" fmla="*/ 0 w 192"/>
                <a:gd name="T1" fmla="*/ 0 h 168"/>
                <a:gd name="T2" fmla="*/ 120 w 192"/>
                <a:gd name="T3" fmla="*/ 155 h 168"/>
                <a:gd name="T4" fmla="*/ 155 w 192"/>
                <a:gd name="T5" fmla="*/ 168 h 168"/>
                <a:gd name="T6" fmla="*/ 192 w 192"/>
                <a:gd name="T7" fmla="*/ 72 h 168"/>
                <a:gd name="T8" fmla="*/ 0 w 192"/>
                <a:gd name="T9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168">
                  <a:moveTo>
                    <a:pt x="0" y="0"/>
                  </a:moveTo>
                  <a:lnTo>
                    <a:pt x="120" y="155"/>
                  </a:lnTo>
                  <a:lnTo>
                    <a:pt x="155" y="168"/>
                  </a:lnTo>
                  <a:lnTo>
                    <a:pt x="192" y="7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95"/>
            <p:cNvSpPr>
              <a:spLocks/>
            </p:cNvSpPr>
            <p:nvPr/>
          </p:nvSpPr>
          <p:spPr bwMode="auto">
            <a:xfrm>
              <a:off x="3803650" y="1766888"/>
              <a:ext cx="525463" cy="328613"/>
            </a:xfrm>
            <a:custGeom>
              <a:avLst/>
              <a:gdLst>
                <a:gd name="T0" fmla="*/ 34 w 331"/>
                <a:gd name="T1" fmla="*/ 0 h 207"/>
                <a:gd name="T2" fmla="*/ 0 w 331"/>
                <a:gd name="T3" fmla="*/ 94 h 207"/>
                <a:gd name="T4" fmla="*/ 294 w 331"/>
                <a:gd name="T5" fmla="*/ 207 h 207"/>
                <a:gd name="T6" fmla="*/ 331 w 331"/>
                <a:gd name="T7" fmla="*/ 113 h 207"/>
                <a:gd name="T8" fmla="*/ 34 w 331"/>
                <a:gd name="T9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7">
                  <a:moveTo>
                    <a:pt x="34" y="0"/>
                  </a:moveTo>
                  <a:lnTo>
                    <a:pt x="0" y="94"/>
                  </a:lnTo>
                  <a:lnTo>
                    <a:pt x="294" y="207"/>
                  </a:lnTo>
                  <a:lnTo>
                    <a:pt x="331" y="113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85A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96"/>
            <p:cNvSpPr>
              <a:spLocks/>
            </p:cNvSpPr>
            <p:nvPr/>
          </p:nvSpPr>
          <p:spPr bwMode="auto">
            <a:xfrm>
              <a:off x="3803650" y="1766888"/>
              <a:ext cx="525463" cy="328613"/>
            </a:xfrm>
            <a:custGeom>
              <a:avLst/>
              <a:gdLst>
                <a:gd name="T0" fmla="*/ 34 w 331"/>
                <a:gd name="T1" fmla="*/ 0 h 207"/>
                <a:gd name="T2" fmla="*/ 0 w 331"/>
                <a:gd name="T3" fmla="*/ 94 h 207"/>
                <a:gd name="T4" fmla="*/ 294 w 331"/>
                <a:gd name="T5" fmla="*/ 207 h 207"/>
                <a:gd name="T6" fmla="*/ 331 w 331"/>
                <a:gd name="T7" fmla="*/ 113 h 207"/>
                <a:gd name="T8" fmla="*/ 34 w 331"/>
                <a:gd name="T9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7">
                  <a:moveTo>
                    <a:pt x="34" y="0"/>
                  </a:moveTo>
                  <a:lnTo>
                    <a:pt x="0" y="94"/>
                  </a:lnTo>
                  <a:lnTo>
                    <a:pt x="294" y="207"/>
                  </a:lnTo>
                  <a:lnTo>
                    <a:pt x="331" y="113"/>
                  </a:lnTo>
                  <a:lnTo>
                    <a:pt x="3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97"/>
            <p:cNvSpPr>
              <a:spLocks/>
            </p:cNvSpPr>
            <p:nvPr/>
          </p:nvSpPr>
          <p:spPr bwMode="auto">
            <a:xfrm>
              <a:off x="3938588" y="2243138"/>
              <a:ext cx="352425" cy="217488"/>
            </a:xfrm>
            <a:custGeom>
              <a:avLst/>
              <a:gdLst>
                <a:gd name="T0" fmla="*/ 0 w 222"/>
                <a:gd name="T1" fmla="*/ 0 h 137"/>
                <a:gd name="T2" fmla="*/ 64 w 222"/>
                <a:gd name="T3" fmla="*/ 84 h 137"/>
                <a:gd name="T4" fmla="*/ 203 w 222"/>
                <a:gd name="T5" fmla="*/ 137 h 137"/>
                <a:gd name="T6" fmla="*/ 222 w 222"/>
                <a:gd name="T7" fmla="*/ 86 h 137"/>
                <a:gd name="T8" fmla="*/ 0 w 222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137">
                  <a:moveTo>
                    <a:pt x="0" y="0"/>
                  </a:moveTo>
                  <a:lnTo>
                    <a:pt x="64" y="84"/>
                  </a:lnTo>
                  <a:lnTo>
                    <a:pt x="203" y="137"/>
                  </a:lnTo>
                  <a:lnTo>
                    <a:pt x="222" y="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98"/>
            <p:cNvSpPr>
              <a:spLocks/>
            </p:cNvSpPr>
            <p:nvPr/>
          </p:nvSpPr>
          <p:spPr bwMode="auto">
            <a:xfrm>
              <a:off x="3938588" y="2243138"/>
              <a:ext cx="352425" cy="217488"/>
            </a:xfrm>
            <a:custGeom>
              <a:avLst/>
              <a:gdLst>
                <a:gd name="T0" fmla="*/ 0 w 222"/>
                <a:gd name="T1" fmla="*/ 0 h 137"/>
                <a:gd name="T2" fmla="*/ 64 w 222"/>
                <a:gd name="T3" fmla="*/ 84 h 137"/>
                <a:gd name="T4" fmla="*/ 203 w 222"/>
                <a:gd name="T5" fmla="*/ 137 h 137"/>
                <a:gd name="T6" fmla="*/ 222 w 222"/>
                <a:gd name="T7" fmla="*/ 86 h 137"/>
                <a:gd name="T8" fmla="*/ 0 w 222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137">
                  <a:moveTo>
                    <a:pt x="0" y="0"/>
                  </a:moveTo>
                  <a:lnTo>
                    <a:pt x="64" y="84"/>
                  </a:lnTo>
                  <a:lnTo>
                    <a:pt x="203" y="137"/>
                  </a:lnTo>
                  <a:lnTo>
                    <a:pt x="222" y="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99"/>
            <p:cNvSpPr>
              <a:spLocks/>
            </p:cNvSpPr>
            <p:nvPr/>
          </p:nvSpPr>
          <p:spPr bwMode="auto">
            <a:xfrm>
              <a:off x="3654425" y="1882776"/>
              <a:ext cx="20638" cy="20638"/>
            </a:xfrm>
            <a:custGeom>
              <a:avLst/>
              <a:gdLst>
                <a:gd name="T0" fmla="*/ 0 w 13"/>
                <a:gd name="T1" fmla="*/ 0 h 13"/>
                <a:gd name="T2" fmla="*/ 11 w 13"/>
                <a:gd name="T3" fmla="*/ 13 h 13"/>
                <a:gd name="T4" fmla="*/ 13 w 13"/>
                <a:gd name="T5" fmla="*/ 5 h 13"/>
                <a:gd name="T6" fmla="*/ 0 w 13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0" y="0"/>
                  </a:moveTo>
                  <a:lnTo>
                    <a:pt x="11" y="13"/>
                  </a:lnTo>
                  <a:lnTo>
                    <a:pt x="13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0"/>
            <p:cNvSpPr>
              <a:spLocks/>
            </p:cNvSpPr>
            <p:nvPr/>
          </p:nvSpPr>
          <p:spPr bwMode="auto">
            <a:xfrm>
              <a:off x="3654425" y="1882776"/>
              <a:ext cx="20638" cy="20638"/>
            </a:xfrm>
            <a:custGeom>
              <a:avLst/>
              <a:gdLst>
                <a:gd name="T0" fmla="*/ 0 w 13"/>
                <a:gd name="T1" fmla="*/ 0 h 13"/>
                <a:gd name="T2" fmla="*/ 11 w 13"/>
                <a:gd name="T3" fmla="*/ 13 h 13"/>
                <a:gd name="T4" fmla="*/ 13 w 13"/>
                <a:gd name="T5" fmla="*/ 5 h 13"/>
                <a:gd name="T6" fmla="*/ 0 w 13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0" y="0"/>
                  </a:moveTo>
                  <a:lnTo>
                    <a:pt x="11" y="13"/>
                  </a:lnTo>
                  <a:lnTo>
                    <a:pt x="13" y="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1"/>
            <p:cNvSpPr>
              <a:spLocks/>
            </p:cNvSpPr>
            <p:nvPr/>
          </p:nvSpPr>
          <p:spPr bwMode="auto">
            <a:xfrm>
              <a:off x="3781425" y="1938338"/>
              <a:ext cx="479425" cy="207963"/>
            </a:xfrm>
            <a:custGeom>
              <a:avLst/>
              <a:gdLst>
                <a:gd name="T0" fmla="*/ 8 w 302"/>
                <a:gd name="T1" fmla="*/ 0 h 131"/>
                <a:gd name="T2" fmla="*/ 0 w 302"/>
                <a:gd name="T3" fmla="*/ 18 h 131"/>
                <a:gd name="T4" fmla="*/ 297 w 302"/>
                <a:gd name="T5" fmla="*/ 131 h 131"/>
                <a:gd name="T6" fmla="*/ 302 w 302"/>
                <a:gd name="T7" fmla="*/ 112 h 131"/>
                <a:gd name="T8" fmla="*/ 8 w 302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8" y="0"/>
                  </a:moveTo>
                  <a:lnTo>
                    <a:pt x="0" y="18"/>
                  </a:lnTo>
                  <a:lnTo>
                    <a:pt x="297" y="131"/>
                  </a:lnTo>
                  <a:lnTo>
                    <a:pt x="302" y="1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2"/>
            <p:cNvSpPr>
              <a:spLocks/>
            </p:cNvSpPr>
            <p:nvPr/>
          </p:nvSpPr>
          <p:spPr bwMode="auto">
            <a:xfrm>
              <a:off x="3781425" y="1938338"/>
              <a:ext cx="479425" cy="207963"/>
            </a:xfrm>
            <a:custGeom>
              <a:avLst/>
              <a:gdLst>
                <a:gd name="T0" fmla="*/ 8 w 302"/>
                <a:gd name="T1" fmla="*/ 0 h 131"/>
                <a:gd name="T2" fmla="*/ 0 w 302"/>
                <a:gd name="T3" fmla="*/ 18 h 131"/>
                <a:gd name="T4" fmla="*/ 297 w 302"/>
                <a:gd name="T5" fmla="*/ 131 h 131"/>
                <a:gd name="T6" fmla="*/ 302 w 302"/>
                <a:gd name="T7" fmla="*/ 112 h 131"/>
                <a:gd name="T8" fmla="*/ 8 w 302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8" y="0"/>
                  </a:moveTo>
                  <a:lnTo>
                    <a:pt x="0" y="18"/>
                  </a:lnTo>
                  <a:lnTo>
                    <a:pt x="297" y="131"/>
                  </a:lnTo>
                  <a:lnTo>
                    <a:pt x="302" y="112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3"/>
            <p:cNvSpPr>
              <a:spLocks/>
            </p:cNvSpPr>
            <p:nvPr/>
          </p:nvSpPr>
          <p:spPr bwMode="auto">
            <a:xfrm>
              <a:off x="3763963" y="1984376"/>
              <a:ext cx="481013" cy="207963"/>
            </a:xfrm>
            <a:custGeom>
              <a:avLst/>
              <a:gdLst>
                <a:gd name="T0" fmla="*/ 9 w 303"/>
                <a:gd name="T1" fmla="*/ 0 h 131"/>
                <a:gd name="T2" fmla="*/ 0 w 303"/>
                <a:gd name="T3" fmla="*/ 19 h 131"/>
                <a:gd name="T4" fmla="*/ 295 w 303"/>
                <a:gd name="T5" fmla="*/ 131 h 131"/>
                <a:gd name="T6" fmla="*/ 303 w 303"/>
                <a:gd name="T7" fmla="*/ 113 h 131"/>
                <a:gd name="T8" fmla="*/ 9 w 303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131">
                  <a:moveTo>
                    <a:pt x="9" y="0"/>
                  </a:moveTo>
                  <a:lnTo>
                    <a:pt x="0" y="19"/>
                  </a:lnTo>
                  <a:lnTo>
                    <a:pt x="295" y="131"/>
                  </a:lnTo>
                  <a:lnTo>
                    <a:pt x="303" y="113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04"/>
            <p:cNvSpPr>
              <a:spLocks/>
            </p:cNvSpPr>
            <p:nvPr/>
          </p:nvSpPr>
          <p:spPr bwMode="auto">
            <a:xfrm>
              <a:off x="3763963" y="1984376"/>
              <a:ext cx="481013" cy="207963"/>
            </a:xfrm>
            <a:custGeom>
              <a:avLst/>
              <a:gdLst>
                <a:gd name="T0" fmla="*/ 9 w 303"/>
                <a:gd name="T1" fmla="*/ 0 h 131"/>
                <a:gd name="T2" fmla="*/ 0 w 303"/>
                <a:gd name="T3" fmla="*/ 19 h 131"/>
                <a:gd name="T4" fmla="*/ 295 w 303"/>
                <a:gd name="T5" fmla="*/ 131 h 131"/>
                <a:gd name="T6" fmla="*/ 303 w 303"/>
                <a:gd name="T7" fmla="*/ 113 h 131"/>
                <a:gd name="T8" fmla="*/ 9 w 303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131">
                  <a:moveTo>
                    <a:pt x="9" y="0"/>
                  </a:moveTo>
                  <a:lnTo>
                    <a:pt x="0" y="19"/>
                  </a:lnTo>
                  <a:lnTo>
                    <a:pt x="295" y="131"/>
                  </a:lnTo>
                  <a:lnTo>
                    <a:pt x="303" y="113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05"/>
            <p:cNvSpPr>
              <a:spLocks/>
            </p:cNvSpPr>
            <p:nvPr/>
          </p:nvSpPr>
          <p:spPr bwMode="auto">
            <a:xfrm>
              <a:off x="3781425" y="2044701"/>
              <a:ext cx="446088" cy="195263"/>
            </a:xfrm>
            <a:custGeom>
              <a:avLst/>
              <a:gdLst>
                <a:gd name="T0" fmla="*/ 0 w 281"/>
                <a:gd name="T1" fmla="*/ 0 h 123"/>
                <a:gd name="T2" fmla="*/ 22 w 281"/>
                <a:gd name="T3" fmla="*/ 29 h 123"/>
                <a:gd name="T4" fmla="*/ 273 w 281"/>
                <a:gd name="T5" fmla="*/ 123 h 123"/>
                <a:gd name="T6" fmla="*/ 281 w 281"/>
                <a:gd name="T7" fmla="*/ 107 h 123"/>
                <a:gd name="T8" fmla="*/ 0 w 281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123">
                  <a:moveTo>
                    <a:pt x="0" y="0"/>
                  </a:moveTo>
                  <a:lnTo>
                    <a:pt x="22" y="29"/>
                  </a:lnTo>
                  <a:lnTo>
                    <a:pt x="273" y="123"/>
                  </a:lnTo>
                  <a:lnTo>
                    <a:pt x="281" y="1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06"/>
            <p:cNvSpPr>
              <a:spLocks/>
            </p:cNvSpPr>
            <p:nvPr/>
          </p:nvSpPr>
          <p:spPr bwMode="auto">
            <a:xfrm>
              <a:off x="3781425" y="2044701"/>
              <a:ext cx="446088" cy="195263"/>
            </a:xfrm>
            <a:custGeom>
              <a:avLst/>
              <a:gdLst>
                <a:gd name="T0" fmla="*/ 0 w 281"/>
                <a:gd name="T1" fmla="*/ 0 h 123"/>
                <a:gd name="T2" fmla="*/ 22 w 281"/>
                <a:gd name="T3" fmla="*/ 29 h 123"/>
                <a:gd name="T4" fmla="*/ 273 w 281"/>
                <a:gd name="T5" fmla="*/ 123 h 123"/>
                <a:gd name="T6" fmla="*/ 281 w 281"/>
                <a:gd name="T7" fmla="*/ 107 h 123"/>
                <a:gd name="T8" fmla="*/ 0 w 281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123">
                  <a:moveTo>
                    <a:pt x="0" y="0"/>
                  </a:moveTo>
                  <a:lnTo>
                    <a:pt x="22" y="29"/>
                  </a:lnTo>
                  <a:lnTo>
                    <a:pt x="273" y="123"/>
                  </a:lnTo>
                  <a:lnTo>
                    <a:pt x="281" y="10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07"/>
            <p:cNvSpPr>
              <a:spLocks/>
            </p:cNvSpPr>
            <p:nvPr/>
          </p:nvSpPr>
          <p:spPr bwMode="auto">
            <a:xfrm>
              <a:off x="3841750" y="2124076"/>
              <a:ext cx="195263" cy="98425"/>
            </a:xfrm>
            <a:custGeom>
              <a:avLst/>
              <a:gdLst>
                <a:gd name="T0" fmla="*/ 0 w 123"/>
                <a:gd name="T1" fmla="*/ 0 h 62"/>
                <a:gd name="T2" fmla="*/ 24 w 123"/>
                <a:gd name="T3" fmla="*/ 27 h 62"/>
                <a:gd name="T4" fmla="*/ 115 w 123"/>
                <a:gd name="T5" fmla="*/ 62 h 62"/>
                <a:gd name="T6" fmla="*/ 123 w 123"/>
                <a:gd name="T7" fmla="*/ 46 h 62"/>
                <a:gd name="T8" fmla="*/ 0 w 123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62">
                  <a:moveTo>
                    <a:pt x="0" y="0"/>
                  </a:moveTo>
                  <a:lnTo>
                    <a:pt x="24" y="27"/>
                  </a:lnTo>
                  <a:lnTo>
                    <a:pt x="115" y="62"/>
                  </a:lnTo>
                  <a:lnTo>
                    <a:pt x="123" y="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08"/>
            <p:cNvSpPr>
              <a:spLocks/>
            </p:cNvSpPr>
            <p:nvPr/>
          </p:nvSpPr>
          <p:spPr bwMode="auto">
            <a:xfrm>
              <a:off x="3841750" y="2124076"/>
              <a:ext cx="195263" cy="98425"/>
            </a:xfrm>
            <a:custGeom>
              <a:avLst/>
              <a:gdLst>
                <a:gd name="T0" fmla="*/ 0 w 123"/>
                <a:gd name="T1" fmla="*/ 0 h 62"/>
                <a:gd name="T2" fmla="*/ 24 w 123"/>
                <a:gd name="T3" fmla="*/ 27 h 62"/>
                <a:gd name="T4" fmla="*/ 115 w 123"/>
                <a:gd name="T5" fmla="*/ 62 h 62"/>
                <a:gd name="T6" fmla="*/ 123 w 123"/>
                <a:gd name="T7" fmla="*/ 46 h 62"/>
                <a:gd name="T8" fmla="*/ 0 w 123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62">
                  <a:moveTo>
                    <a:pt x="0" y="0"/>
                  </a:moveTo>
                  <a:lnTo>
                    <a:pt x="24" y="27"/>
                  </a:lnTo>
                  <a:lnTo>
                    <a:pt x="115" y="62"/>
                  </a:lnTo>
                  <a:lnTo>
                    <a:pt x="123" y="4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09"/>
            <p:cNvSpPr>
              <a:spLocks/>
            </p:cNvSpPr>
            <p:nvPr/>
          </p:nvSpPr>
          <p:spPr bwMode="auto">
            <a:xfrm>
              <a:off x="2881313" y="2295526"/>
              <a:ext cx="608013" cy="263525"/>
            </a:xfrm>
            <a:custGeom>
              <a:avLst/>
              <a:gdLst>
                <a:gd name="T0" fmla="*/ 5 w 143"/>
                <a:gd name="T1" fmla="*/ 13 h 62"/>
                <a:gd name="T2" fmla="*/ 134 w 143"/>
                <a:gd name="T3" fmla="*/ 61 h 62"/>
                <a:gd name="T4" fmla="*/ 142 w 143"/>
                <a:gd name="T5" fmla="*/ 57 h 62"/>
                <a:gd name="T6" fmla="*/ 138 w 143"/>
                <a:gd name="T7" fmla="*/ 49 h 62"/>
                <a:gd name="T8" fmla="*/ 9 w 143"/>
                <a:gd name="T9" fmla="*/ 1 h 62"/>
                <a:gd name="T10" fmla="*/ 1 w 143"/>
                <a:gd name="T11" fmla="*/ 5 h 62"/>
                <a:gd name="T12" fmla="*/ 5 w 143"/>
                <a:gd name="T1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3" h="62">
                  <a:moveTo>
                    <a:pt x="5" y="13"/>
                  </a:moveTo>
                  <a:cubicBezTo>
                    <a:pt x="134" y="61"/>
                    <a:pt x="134" y="61"/>
                    <a:pt x="134" y="61"/>
                  </a:cubicBezTo>
                  <a:cubicBezTo>
                    <a:pt x="137" y="62"/>
                    <a:pt x="141" y="60"/>
                    <a:pt x="142" y="57"/>
                  </a:cubicBezTo>
                  <a:cubicBezTo>
                    <a:pt x="143" y="54"/>
                    <a:pt x="142" y="50"/>
                    <a:pt x="138" y="4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0"/>
                    <a:pt x="3" y="1"/>
                    <a:pt x="1" y="5"/>
                  </a:cubicBezTo>
                  <a:cubicBezTo>
                    <a:pt x="0" y="8"/>
                    <a:pt x="2" y="12"/>
                    <a:pt x="5" y="13"/>
                  </a:cubicBez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0"/>
            <p:cNvSpPr>
              <a:spLocks/>
            </p:cNvSpPr>
            <p:nvPr/>
          </p:nvSpPr>
          <p:spPr bwMode="auto">
            <a:xfrm>
              <a:off x="3068638" y="2308226"/>
              <a:ext cx="233363" cy="238125"/>
            </a:xfrm>
            <a:custGeom>
              <a:avLst/>
              <a:gdLst>
                <a:gd name="T0" fmla="*/ 36 w 55"/>
                <a:gd name="T1" fmla="*/ 5 h 56"/>
                <a:gd name="T2" fmla="*/ 50 w 55"/>
                <a:gd name="T3" fmla="*/ 36 h 56"/>
                <a:gd name="T4" fmla="*/ 19 w 55"/>
                <a:gd name="T5" fmla="*/ 51 h 56"/>
                <a:gd name="T6" fmla="*/ 5 w 55"/>
                <a:gd name="T7" fmla="*/ 19 h 56"/>
                <a:gd name="T8" fmla="*/ 36 w 55"/>
                <a:gd name="T9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6">
                  <a:moveTo>
                    <a:pt x="36" y="5"/>
                  </a:moveTo>
                  <a:cubicBezTo>
                    <a:pt x="49" y="9"/>
                    <a:pt x="55" y="24"/>
                    <a:pt x="50" y="36"/>
                  </a:cubicBezTo>
                  <a:cubicBezTo>
                    <a:pt x="46" y="49"/>
                    <a:pt x="31" y="56"/>
                    <a:pt x="19" y="51"/>
                  </a:cubicBezTo>
                  <a:cubicBezTo>
                    <a:pt x="6" y="46"/>
                    <a:pt x="0" y="32"/>
                    <a:pt x="5" y="19"/>
                  </a:cubicBezTo>
                  <a:cubicBezTo>
                    <a:pt x="9" y="6"/>
                    <a:pt x="24" y="0"/>
                    <a:pt x="36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1"/>
            <p:cNvSpPr>
              <a:spLocks/>
            </p:cNvSpPr>
            <p:nvPr/>
          </p:nvSpPr>
          <p:spPr bwMode="auto">
            <a:xfrm>
              <a:off x="3101975" y="2341563"/>
              <a:ext cx="166688" cy="166688"/>
            </a:xfrm>
            <a:custGeom>
              <a:avLst/>
              <a:gdLst>
                <a:gd name="T0" fmla="*/ 26 w 39"/>
                <a:gd name="T1" fmla="*/ 3 h 39"/>
                <a:gd name="T2" fmla="*/ 36 w 39"/>
                <a:gd name="T3" fmla="*/ 26 h 39"/>
                <a:gd name="T4" fmla="*/ 13 w 39"/>
                <a:gd name="T5" fmla="*/ 36 h 39"/>
                <a:gd name="T6" fmla="*/ 3 w 39"/>
                <a:gd name="T7" fmla="*/ 14 h 39"/>
                <a:gd name="T8" fmla="*/ 26 w 39"/>
                <a:gd name="T9" fmla="*/ 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9">
                  <a:moveTo>
                    <a:pt x="26" y="3"/>
                  </a:moveTo>
                  <a:cubicBezTo>
                    <a:pt x="35" y="7"/>
                    <a:pt x="39" y="17"/>
                    <a:pt x="36" y="26"/>
                  </a:cubicBezTo>
                  <a:cubicBezTo>
                    <a:pt x="32" y="35"/>
                    <a:pt x="22" y="39"/>
                    <a:pt x="13" y="36"/>
                  </a:cubicBezTo>
                  <a:cubicBezTo>
                    <a:pt x="4" y="33"/>
                    <a:pt x="0" y="23"/>
                    <a:pt x="3" y="14"/>
                  </a:cubicBezTo>
                  <a:cubicBezTo>
                    <a:pt x="7" y="5"/>
                    <a:pt x="17" y="0"/>
                    <a:pt x="26" y="3"/>
                  </a:cubicBez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7103695" y="3022397"/>
            <a:ext cx="2870657" cy="791498"/>
            <a:chOff x="4938713" y="3109913"/>
            <a:chExt cx="2314575" cy="638175"/>
          </a:xfrm>
        </p:grpSpPr>
        <p:sp>
          <p:nvSpPr>
            <p:cNvPr id="116" name="Freeform 13"/>
            <p:cNvSpPr>
              <a:spLocks/>
            </p:cNvSpPr>
            <p:nvPr/>
          </p:nvSpPr>
          <p:spPr bwMode="auto">
            <a:xfrm>
              <a:off x="4972050" y="3144838"/>
              <a:ext cx="2230438" cy="569913"/>
            </a:xfrm>
            <a:custGeom>
              <a:avLst/>
              <a:gdLst>
                <a:gd name="T0" fmla="*/ 524 w 524"/>
                <a:gd name="T1" fmla="*/ 132 h 132"/>
                <a:gd name="T2" fmla="*/ 64 w 524"/>
                <a:gd name="T3" fmla="*/ 132 h 132"/>
                <a:gd name="T4" fmla="*/ 0 w 524"/>
                <a:gd name="T5" fmla="*/ 67 h 132"/>
                <a:gd name="T6" fmla="*/ 0 w 524"/>
                <a:gd name="T7" fmla="*/ 57 h 132"/>
                <a:gd name="T8" fmla="*/ 64 w 524"/>
                <a:gd name="T9" fmla="*/ 0 h 132"/>
                <a:gd name="T10" fmla="*/ 524 w 524"/>
                <a:gd name="T11" fmla="*/ 0 h 132"/>
                <a:gd name="T12" fmla="*/ 509 w 524"/>
                <a:gd name="T13" fmla="*/ 63 h 132"/>
                <a:gd name="T14" fmla="*/ 524 w 524"/>
                <a:gd name="T1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4" h="132">
                  <a:moveTo>
                    <a:pt x="524" y="132"/>
                  </a:moveTo>
                  <a:cubicBezTo>
                    <a:pt x="64" y="132"/>
                    <a:pt x="64" y="132"/>
                    <a:pt x="64" y="132"/>
                  </a:cubicBezTo>
                  <a:cubicBezTo>
                    <a:pt x="29" y="132"/>
                    <a:pt x="0" y="101"/>
                    <a:pt x="0" y="6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23"/>
                    <a:pt x="29" y="0"/>
                    <a:pt x="64" y="0"/>
                  </a:cubicBezTo>
                  <a:cubicBezTo>
                    <a:pt x="524" y="0"/>
                    <a:pt x="524" y="0"/>
                    <a:pt x="524" y="0"/>
                  </a:cubicBezTo>
                  <a:cubicBezTo>
                    <a:pt x="524" y="0"/>
                    <a:pt x="509" y="21"/>
                    <a:pt x="509" y="63"/>
                  </a:cubicBezTo>
                  <a:cubicBezTo>
                    <a:pt x="509" y="111"/>
                    <a:pt x="524" y="132"/>
                    <a:pt x="524" y="132"/>
                  </a:cubicBezTo>
                </a:path>
              </a:pathLst>
            </a:custGeom>
            <a:solidFill>
              <a:srgbClr val="FCF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4"/>
            <p:cNvSpPr>
              <a:spLocks/>
            </p:cNvSpPr>
            <p:nvPr/>
          </p:nvSpPr>
          <p:spPr bwMode="auto">
            <a:xfrm>
              <a:off x="4989513" y="3109913"/>
              <a:ext cx="319088" cy="630238"/>
            </a:xfrm>
            <a:custGeom>
              <a:avLst/>
              <a:gdLst>
                <a:gd name="T0" fmla="*/ 67 w 75"/>
                <a:gd name="T1" fmla="*/ 146 h 146"/>
                <a:gd name="T2" fmla="*/ 0 w 75"/>
                <a:gd name="T3" fmla="*/ 76 h 146"/>
                <a:gd name="T4" fmla="*/ 0 w 75"/>
                <a:gd name="T5" fmla="*/ 67 h 146"/>
                <a:gd name="T6" fmla="*/ 69 w 75"/>
                <a:gd name="T7" fmla="*/ 0 h 146"/>
                <a:gd name="T8" fmla="*/ 75 w 75"/>
                <a:gd name="T9" fmla="*/ 6 h 146"/>
                <a:gd name="T10" fmla="*/ 69 w 75"/>
                <a:gd name="T11" fmla="*/ 12 h 146"/>
                <a:gd name="T12" fmla="*/ 12 w 75"/>
                <a:gd name="T13" fmla="*/ 67 h 146"/>
                <a:gd name="T14" fmla="*/ 12 w 75"/>
                <a:gd name="T15" fmla="*/ 76 h 146"/>
                <a:gd name="T16" fmla="*/ 67 w 75"/>
                <a:gd name="T17" fmla="*/ 133 h 146"/>
                <a:gd name="T18" fmla="*/ 73 w 75"/>
                <a:gd name="T19" fmla="*/ 140 h 146"/>
                <a:gd name="T20" fmla="*/ 67 w 75"/>
                <a:gd name="T21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5" h="146">
                  <a:moveTo>
                    <a:pt x="67" y="146"/>
                  </a:moveTo>
                  <a:cubicBezTo>
                    <a:pt x="30" y="146"/>
                    <a:pt x="0" y="115"/>
                    <a:pt x="0" y="7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72" y="0"/>
                    <a:pt x="75" y="2"/>
                    <a:pt x="75" y="6"/>
                  </a:cubicBezTo>
                  <a:cubicBezTo>
                    <a:pt x="75" y="9"/>
                    <a:pt x="72" y="12"/>
                    <a:pt x="69" y="12"/>
                  </a:cubicBezTo>
                  <a:cubicBezTo>
                    <a:pt x="37" y="12"/>
                    <a:pt x="12" y="36"/>
                    <a:pt x="12" y="67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108"/>
                    <a:pt x="37" y="133"/>
                    <a:pt x="67" y="133"/>
                  </a:cubicBezTo>
                  <a:cubicBezTo>
                    <a:pt x="70" y="133"/>
                    <a:pt x="73" y="136"/>
                    <a:pt x="73" y="140"/>
                  </a:cubicBezTo>
                  <a:cubicBezTo>
                    <a:pt x="73" y="143"/>
                    <a:pt x="70" y="146"/>
                    <a:pt x="67" y="146"/>
                  </a:cubicBezTo>
                </a:path>
              </a:pathLst>
            </a:custGeom>
            <a:solidFill>
              <a:srgbClr val="8C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5"/>
            <p:cNvSpPr>
              <a:spLocks/>
            </p:cNvSpPr>
            <p:nvPr/>
          </p:nvSpPr>
          <p:spPr bwMode="auto">
            <a:xfrm>
              <a:off x="4938713" y="3109913"/>
              <a:ext cx="2314575" cy="638175"/>
            </a:xfrm>
            <a:custGeom>
              <a:avLst/>
              <a:gdLst>
                <a:gd name="T0" fmla="*/ 544 w 544"/>
                <a:gd name="T1" fmla="*/ 148 h 148"/>
                <a:gd name="T2" fmla="*/ 70 w 544"/>
                <a:gd name="T3" fmla="*/ 148 h 148"/>
                <a:gd name="T4" fmla="*/ 0 w 544"/>
                <a:gd name="T5" fmla="*/ 75 h 148"/>
                <a:gd name="T6" fmla="*/ 0 w 544"/>
                <a:gd name="T7" fmla="*/ 65 h 148"/>
                <a:gd name="T8" fmla="*/ 70 w 544"/>
                <a:gd name="T9" fmla="*/ 0 h 148"/>
                <a:gd name="T10" fmla="*/ 544 w 544"/>
                <a:gd name="T11" fmla="*/ 0 h 148"/>
                <a:gd name="T12" fmla="*/ 544 w 544"/>
                <a:gd name="T13" fmla="*/ 12 h 148"/>
                <a:gd name="T14" fmla="*/ 70 w 544"/>
                <a:gd name="T15" fmla="*/ 12 h 148"/>
                <a:gd name="T16" fmla="*/ 12 w 544"/>
                <a:gd name="T17" fmla="*/ 65 h 148"/>
                <a:gd name="T18" fmla="*/ 12 w 544"/>
                <a:gd name="T19" fmla="*/ 75 h 148"/>
                <a:gd name="T20" fmla="*/ 70 w 544"/>
                <a:gd name="T21" fmla="*/ 132 h 148"/>
                <a:gd name="T22" fmla="*/ 544 w 544"/>
                <a:gd name="T23" fmla="*/ 132 h 148"/>
                <a:gd name="T24" fmla="*/ 544 w 544"/>
                <a:gd name="T2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4" h="148">
                  <a:moveTo>
                    <a:pt x="544" y="148"/>
                  </a:moveTo>
                  <a:cubicBezTo>
                    <a:pt x="70" y="148"/>
                    <a:pt x="70" y="148"/>
                    <a:pt x="70" y="148"/>
                  </a:cubicBezTo>
                  <a:cubicBezTo>
                    <a:pt x="33" y="148"/>
                    <a:pt x="0" y="114"/>
                    <a:pt x="0" y="7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28"/>
                    <a:pt x="31" y="0"/>
                    <a:pt x="70" y="0"/>
                  </a:cubicBezTo>
                  <a:cubicBezTo>
                    <a:pt x="544" y="0"/>
                    <a:pt x="544" y="0"/>
                    <a:pt x="544" y="0"/>
                  </a:cubicBezTo>
                  <a:cubicBezTo>
                    <a:pt x="544" y="12"/>
                    <a:pt x="544" y="12"/>
                    <a:pt x="544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38" y="12"/>
                    <a:pt x="12" y="36"/>
                    <a:pt x="12" y="6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106"/>
                    <a:pt x="40" y="132"/>
                    <a:pt x="70" y="132"/>
                  </a:cubicBezTo>
                  <a:cubicBezTo>
                    <a:pt x="544" y="132"/>
                    <a:pt x="544" y="132"/>
                    <a:pt x="544" y="132"/>
                  </a:cubicBezTo>
                  <a:lnTo>
                    <a:pt x="544" y="148"/>
                  </a:lnTo>
                  <a:close/>
                </a:path>
              </a:pathLst>
            </a:custGeom>
            <a:solidFill>
              <a:srgbClr val="F16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Line 16"/>
            <p:cNvSpPr>
              <a:spLocks noChangeShapeType="1"/>
            </p:cNvSpPr>
            <p:nvPr/>
          </p:nvSpPr>
          <p:spPr bwMode="auto">
            <a:xfrm>
              <a:off x="5270500" y="3562350"/>
              <a:ext cx="1830388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Line 17"/>
            <p:cNvSpPr>
              <a:spLocks noChangeShapeType="1"/>
            </p:cNvSpPr>
            <p:nvPr/>
          </p:nvSpPr>
          <p:spPr bwMode="auto">
            <a:xfrm>
              <a:off x="5245100" y="3614738"/>
              <a:ext cx="1739900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Line 18"/>
            <p:cNvSpPr>
              <a:spLocks noChangeShapeType="1"/>
            </p:cNvSpPr>
            <p:nvPr/>
          </p:nvSpPr>
          <p:spPr bwMode="auto">
            <a:xfrm>
              <a:off x="5440363" y="3498850"/>
              <a:ext cx="1638300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Line 19"/>
            <p:cNvSpPr>
              <a:spLocks noChangeShapeType="1"/>
            </p:cNvSpPr>
            <p:nvPr/>
          </p:nvSpPr>
          <p:spPr bwMode="auto">
            <a:xfrm>
              <a:off x="5381625" y="3363913"/>
              <a:ext cx="1322388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Line 20"/>
            <p:cNvSpPr>
              <a:spLocks noChangeShapeType="1"/>
            </p:cNvSpPr>
            <p:nvPr/>
          </p:nvSpPr>
          <p:spPr bwMode="auto">
            <a:xfrm>
              <a:off x="5184775" y="3286125"/>
              <a:ext cx="1893888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Line 21"/>
            <p:cNvSpPr>
              <a:spLocks noChangeShapeType="1"/>
            </p:cNvSpPr>
            <p:nvPr/>
          </p:nvSpPr>
          <p:spPr bwMode="auto">
            <a:xfrm>
              <a:off x="5354638" y="3225800"/>
              <a:ext cx="1724025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061527" y="2558004"/>
            <a:ext cx="3136462" cy="480110"/>
            <a:chOff x="7061527" y="2558004"/>
            <a:chExt cx="3136462" cy="480110"/>
          </a:xfrm>
        </p:grpSpPr>
        <p:sp>
          <p:nvSpPr>
            <p:cNvPr id="126" name="Rectangle 112"/>
            <p:cNvSpPr>
              <a:spLocks noChangeArrowheads="1"/>
            </p:cNvSpPr>
            <p:nvPr/>
          </p:nvSpPr>
          <p:spPr bwMode="auto">
            <a:xfrm>
              <a:off x="7061527" y="2558671"/>
              <a:ext cx="3136462" cy="464661"/>
            </a:xfrm>
            <a:prstGeom prst="rect">
              <a:avLst/>
            </a:prstGeom>
            <a:solidFill>
              <a:srgbClr val="F5D9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Rectangle 113"/>
            <p:cNvSpPr>
              <a:spLocks noChangeArrowheads="1"/>
            </p:cNvSpPr>
            <p:nvPr/>
          </p:nvSpPr>
          <p:spPr bwMode="auto">
            <a:xfrm>
              <a:off x="7238024" y="2558004"/>
              <a:ext cx="145699" cy="464661"/>
            </a:xfrm>
            <a:prstGeom prst="rect">
              <a:avLst/>
            </a:pr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Rectangle 33"/>
            <p:cNvSpPr>
              <a:spLocks noChangeArrowheads="1"/>
            </p:cNvSpPr>
            <p:nvPr/>
          </p:nvSpPr>
          <p:spPr bwMode="auto">
            <a:xfrm>
              <a:off x="9892642" y="2559671"/>
              <a:ext cx="163419" cy="478443"/>
            </a:xfrm>
            <a:prstGeom prst="rect">
              <a:avLst/>
            </a:pr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613367" y="1250214"/>
            <a:ext cx="1135916" cy="1341139"/>
            <a:chOff x="7698578" y="210044"/>
            <a:chExt cx="1135916" cy="1341139"/>
          </a:xfrm>
        </p:grpSpPr>
        <p:grpSp>
          <p:nvGrpSpPr>
            <p:cNvPr id="128" name="组合 127"/>
            <p:cNvGrpSpPr/>
            <p:nvPr/>
          </p:nvGrpSpPr>
          <p:grpSpPr>
            <a:xfrm>
              <a:off x="7698578" y="210044"/>
              <a:ext cx="1135916" cy="1332246"/>
              <a:chOff x="5419725" y="908051"/>
              <a:chExt cx="900113" cy="1055687"/>
            </a:xfrm>
          </p:grpSpPr>
          <p:sp>
            <p:nvSpPr>
              <p:cNvPr id="129" name="Freeform 125"/>
              <p:cNvSpPr>
                <a:spLocks/>
              </p:cNvSpPr>
              <p:nvPr/>
            </p:nvSpPr>
            <p:spPr bwMode="auto">
              <a:xfrm>
                <a:off x="5419725" y="1325563"/>
                <a:ext cx="628650" cy="638175"/>
              </a:xfrm>
              <a:custGeom>
                <a:avLst/>
                <a:gdLst>
                  <a:gd name="T0" fmla="*/ 9 w 148"/>
                  <a:gd name="T1" fmla="*/ 0 h 150"/>
                  <a:gd name="T2" fmla="*/ 0 w 148"/>
                  <a:gd name="T3" fmla="*/ 13 h 150"/>
                  <a:gd name="T4" fmla="*/ 0 w 148"/>
                  <a:gd name="T5" fmla="*/ 117 h 150"/>
                  <a:gd name="T6" fmla="*/ 30 w 148"/>
                  <a:gd name="T7" fmla="*/ 150 h 150"/>
                  <a:gd name="T8" fmla="*/ 123 w 148"/>
                  <a:gd name="T9" fmla="*/ 150 h 150"/>
                  <a:gd name="T10" fmla="*/ 148 w 148"/>
                  <a:gd name="T11" fmla="*/ 114 h 150"/>
                  <a:gd name="T12" fmla="*/ 148 w 148"/>
                  <a:gd name="T13" fmla="*/ 11 h 150"/>
                  <a:gd name="T14" fmla="*/ 140 w 148"/>
                  <a:gd name="T15" fmla="*/ 0 h 150"/>
                  <a:gd name="T16" fmla="*/ 9 w 148"/>
                  <a:gd name="T17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8" h="150">
                    <a:moveTo>
                      <a:pt x="9" y="0"/>
                    </a:moveTo>
                    <a:cubicBezTo>
                      <a:pt x="9" y="0"/>
                      <a:pt x="2" y="2"/>
                      <a:pt x="0" y="13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17"/>
                      <a:pt x="12" y="143"/>
                      <a:pt x="30" y="150"/>
                    </a:cubicBezTo>
                    <a:cubicBezTo>
                      <a:pt x="123" y="150"/>
                      <a:pt x="123" y="150"/>
                      <a:pt x="123" y="150"/>
                    </a:cubicBezTo>
                    <a:cubicBezTo>
                      <a:pt x="123" y="150"/>
                      <a:pt x="141" y="140"/>
                      <a:pt x="148" y="114"/>
                    </a:cubicBezTo>
                    <a:cubicBezTo>
                      <a:pt x="148" y="11"/>
                      <a:pt x="148" y="11"/>
                      <a:pt x="148" y="11"/>
                    </a:cubicBezTo>
                    <a:cubicBezTo>
                      <a:pt x="148" y="11"/>
                      <a:pt x="146" y="5"/>
                      <a:pt x="140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3E46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26"/>
              <p:cNvSpPr>
                <a:spLocks/>
              </p:cNvSpPr>
              <p:nvPr/>
            </p:nvSpPr>
            <p:spPr bwMode="auto">
              <a:xfrm>
                <a:off x="5419725" y="1325563"/>
                <a:ext cx="628650" cy="638175"/>
              </a:xfrm>
              <a:custGeom>
                <a:avLst/>
                <a:gdLst>
                  <a:gd name="T0" fmla="*/ 9 w 148"/>
                  <a:gd name="T1" fmla="*/ 0 h 150"/>
                  <a:gd name="T2" fmla="*/ 0 w 148"/>
                  <a:gd name="T3" fmla="*/ 13 h 150"/>
                  <a:gd name="T4" fmla="*/ 0 w 148"/>
                  <a:gd name="T5" fmla="*/ 117 h 150"/>
                  <a:gd name="T6" fmla="*/ 30 w 148"/>
                  <a:gd name="T7" fmla="*/ 150 h 150"/>
                  <a:gd name="T8" fmla="*/ 123 w 148"/>
                  <a:gd name="T9" fmla="*/ 150 h 150"/>
                  <a:gd name="T10" fmla="*/ 148 w 148"/>
                  <a:gd name="T11" fmla="*/ 114 h 150"/>
                  <a:gd name="T12" fmla="*/ 148 w 148"/>
                  <a:gd name="T13" fmla="*/ 11 h 150"/>
                  <a:gd name="T14" fmla="*/ 140 w 148"/>
                  <a:gd name="T15" fmla="*/ 0 h 150"/>
                  <a:gd name="T16" fmla="*/ 9 w 148"/>
                  <a:gd name="T17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8" h="150">
                    <a:moveTo>
                      <a:pt x="9" y="0"/>
                    </a:moveTo>
                    <a:cubicBezTo>
                      <a:pt x="9" y="0"/>
                      <a:pt x="2" y="2"/>
                      <a:pt x="0" y="13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17"/>
                      <a:pt x="12" y="143"/>
                      <a:pt x="30" y="150"/>
                    </a:cubicBezTo>
                    <a:cubicBezTo>
                      <a:pt x="123" y="150"/>
                      <a:pt x="123" y="150"/>
                      <a:pt x="123" y="150"/>
                    </a:cubicBezTo>
                    <a:cubicBezTo>
                      <a:pt x="123" y="150"/>
                      <a:pt x="141" y="140"/>
                      <a:pt x="148" y="114"/>
                    </a:cubicBezTo>
                    <a:cubicBezTo>
                      <a:pt x="148" y="11"/>
                      <a:pt x="148" y="11"/>
                      <a:pt x="148" y="11"/>
                    </a:cubicBezTo>
                    <a:cubicBezTo>
                      <a:pt x="148" y="11"/>
                      <a:pt x="146" y="5"/>
                      <a:pt x="140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noFill/>
              <a:ln w="33338" cap="rnd">
                <a:solidFill>
                  <a:srgbClr val="3E465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27"/>
              <p:cNvSpPr>
                <a:spLocks/>
              </p:cNvSpPr>
              <p:nvPr/>
            </p:nvSpPr>
            <p:spPr bwMode="auto">
              <a:xfrm>
                <a:off x="5992813" y="1312863"/>
                <a:ext cx="327025" cy="514350"/>
              </a:xfrm>
              <a:custGeom>
                <a:avLst/>
                <a:gdLst>
                  <a:gd name="T0" fmla="*/ 6 w 77"/>
                  <a:gd name="T1" fmla="*/ 29 h 121"/>
                  <a:gd name="T2" fmla="*/ 60 w 77"/>
                  <a:gd name="T3" fmla="*/ 27 h 121"/>
                  <a:gd name="T4" fmla="*/ 57 w 77"/>
                  <a:gd name="T5" fmla="*/ 93 h 121"/>
                  <a:gd name="T6" fmla="*/ 0 w 77"/>
                  <a:gd name="T7" fmla="*/ 95 h 121"/>
                  <a:gd name="T8" fmla="*/ 9 w 77"/>
                  <a:gd name="T9" fmla="*/ 91 h 121"/>
                  <a:gd name="T10" fmla="*/ 59 w 77"/>
                  <a:gd name="T11" fmla="*/ 56 h 121"/>
                  <a:gd name="T12" fmla="*/ 36 w 77"/>
                  <a:gd name="T13" fmla="*/ 31 h 121"/>
                  <a:gd name="T14" fmla="*/ 5 w 77"/>
                  <a:gd name="T15" fmla="*/ 5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121">
                    <a:moveTo>
                      <a:pt x="6" y="29"/>
                    </a:moveTo>
                    <a:cubicBezTo>
                      <a:pt x="33" y="0"/>
                      <a:pt x="60" y="27"/>
                      <a:pt x="60" y="27"/>
                    </a:cubicBezTo>
                    <a:cubicBezTo>
                      <a:pt x="77" y="43"/>
                      <a:pt x="71" y="77"/>
                      <a:pt x="57" y="93"/>
                    </a:cubicBezTo>
                    <a:cubicBezTo>
                      <a:pt x="47" y="109"/>
                      <a:pt x="5" y="121"/>
                      <a:pt x="0" y="95"/>
                    </a:cubicBezTo>
                    <a:cubicBezTo>
                      <a:pt x="4" y="94"/>
                      <a:pt x="6" y="92"/>
                      <a:pt x="9" y="91"/>
                    </a:cubicBezTo>
                    <a:cubicBezTo>
                      <a:pt x="50" y="105"/>
                      <a:pt x="58" y="67"/>
                      <a:pt x="59" y="56"/>
                    </a:cubicBezTo>
                    <a:cubicBezTo>
                      <a:pt x="59" y="43"/>
                      <a:pt x="49" y="30"/>
                      <a:pt x="36" y="31"/>
                    </a:cubicBezTo>
                    <a:cubicBezTo>
                      <a:pt x="36" y="31"/>
                      <a:pt x="11" y="27"/>
                      <a:pt x="5" y="51"/>
                    </a:cubicBezTo>
                  </a:path>
                </a:pathLst>
              </a:custGeom>
              <a:solidFill>
                <a:srgbClr val="3E46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28"/>
              <p:cNvSpPr>
                <a:spLocks/>
              </p:cNvSpPr>
              <p:nvPr/>
            </p:nvSpPr>
            <p:spPr bwMode="auto">
              <a:xfrm>
                <a:off x="5508625" y="908051"/>
                <a:ext cx="123825" cy="344488"/>
              </a:xfrm>
              <a:custGeom>
                <a:avLst/>
                <a:gdLst>
                  <a:gd name="T0" fmla="*/ 12 w 29"/>
                  <a:gd name="T1" fmla="*/ 81 h 81"/>
                  <a:gd name="T2" fmla="*/ 9 w 29"/>
                  <a:gd name="T3" fmla="*/ 79 h 81"/>
                  <a:gd name="T4" fmla="*/ 2 w 29"/>
                  <a:gd name="T5" fmla="*/ 70 h 81"/>
                  <a:gd name="T6" fmla="*/ 0 w 29"/>
                  <a:gd name="T7" fmla="*/ 63 h 81"/>
                  <a:gd name="T8" fmla="*/ 0 w 29"/>
                  <a:gd name="T9" fmla="*/ 55 h 81"/>
                  <a:gd name="T10" fmla="*/ 3 w 29"/>
                  <a:gd name="T11" fmla="*/ 47 h 81"/>
                  <a:gd name="T12" fmla="*/ 5 w 29"/>
                  <a:gd name="T13" fmla="*/ 43 h 81"/>
                  <a:gd name="T14" fmla="*/ 7 w 29"/>
                  <a:gd name="T15" fmla="*/ 39 h 81"/>
                  <a:gd name="T16" fmla="*/ 17 w 29"/>
                  <a:gd name="T17" fmla="*/ 25 h 81"/>
                  <a:gd name="T18" fmla="*/ 22 w 29"/>
                  <a:gd name="T19" fmla="*/ 19 h 81"/>
                  <a:gd name="T20" fmla="*/ 24 w 29"/>
                  <a:gd name="T21" fmla="*/ 16 h 81"/>
                  <a:gd name="T22" fmla="*/ 25 w 29"/>
                  <a:gd name="T23" fmla="*/ 13 h 81"/>
                  <a:gd name="T24" fmla="*/ 26 w 29"/>
                  <a:gd name="T25" fmla="*/ 11 h 81"/>
                  <a:gd name="T26" fmla="*/ 27 w 29"/>
                  <a:gd name="T27" fmla="*/ 8 h 81"/>
                  <a:gd name="T28" fmla="*/ 28 w 29"/>
                  <a:gd name="T29" fmla="*/ 4 h 81"/>
                  <a:gd name="T30" fmla="*/ 29 w 29"/>
                  <a:gd name="T31" fmla="*/ 0 h 81"/>
                  <a:gd name="T32" fmla="*/ 29 w 29"/>
                  <a:gd name="T33" fmla="*/ 4 h 81"/>
                  <a:gd name="T34" fmla="*/ 29 w 29"/>
                  <a:gd name="T35" fmla="*/ 8 h 81"/>
                  <a:gd name="T36" fmla="*/ 28 w 29"/>
                  <a:gd name="T37" fmla="*/ 11 h 81"/>
                  <a:gd name="T38" fmla="*/ 27 w 29"/>
                  <a:gd name="T39" fmla="*/ 14 h 81"/>
                  <a:gd name="T40" fmla="*/ 26 w 29"/>
                  <a:gd name="T41" fmla="*/ 17 h 81"/>
                  <a:gd name="T42" fmla="*/ 24 w 29"/>
                  <a:gd name="T43" fmla="*/ 21 h 81"/>
                  <a:gd name="T44" fmla="*/ 20 w 29"/>
                  <a:gd name="T45" fmla="*/ 27 h 81"/>
                  <a:gd name="T46" fmla="*/ 15 w 29"/>
                  <a:gd name="T47" fmla="*/ 34 h 81"/>
                  <a:gd name="T48" fmla="*/ 10 w 29"/>
                  <a:gd name="T49" fmla="*/ 41 h 81"/>
                  <a:gd name="T50" fmla="*/ 8 w 29"/>
                  <a:gd name="T51" fmla="*/ 45 h 81"/>
                  <a:gd name="T52" fmla="*/ 6 w 29"/>
                  <a:gd name="T53" fmla="*/ 48 h 81"/>
                  <a:gd name="T54" fmla="*/ 4 w 29"/>
                  <a:gd name="T55" fmla="*/ 56 h 81"/>
                  <a:gd name="T56" fmla="*/ 3 w 29"/>
                  <a:gd name="T57" fmla="*/ 63 h 81"/>
                  <a:gd name="T58" fmla="*/ 4 w 29"/>
                  <a:gd name="T59" fmla="*/ 66 h 81"/>
                  <a:gd name="T60" fmla="*/ 4 w 29"/>
                  <a:gd name="T61" fmla="*/ 69 h 81"/>
                  <a:gd name="T62" fmla="*/ 9 w 29"/>
                  <a:gd name="T63" fmla="*/ 78 h 81"/>
                  <a:gd name="T64" fmla="*/ 12 w 29"/>
                  <a:gd name="T6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81">
                    <a:moveTo>
                      <a:pt x="12" y="81"/>
                    </a:moveTo>
                    <a:cubicBezTo>
                      <a:pt x="12" y="81"/>
                      <a:pt x="11" y="81"/>
                      <a:pt x="9" y="79"/>
                    </a:cubicBezTo>
                    <a:cubicBezTo>
                      <a:pt x="7" y="77"/>
                      <a:pt x="4" y="74"/>
                      <a:pt x="2" y="70"/>
                    </a:cubicBezTo>
                    <a:cubicBezTo>
                      <a:pt x="1" y="68"/>
                      <a:pt x="1" y="66"/>
                      <a:pt x="0" y="63"/>
                    </a:cubicBezTo>
                    <a:cubicBezTo>
                      <a:pt x="0" y="61"/>
                      <a:pt x="0" y="58"/>
                      <a:pt x="0" y="55"/>
                    </a:cubicBezTo>
                    <a:cubicBezTo>
                      <a:pt x="1" y="52"/>
                      <a:pt x="1" y="49"/>
                      <a:pt x="3" y="47"/>
                    </a:cubicBezTo>
                    <a:cubicBezTo>
                      <a:pt x="3" y="45"/>
                      <a:pt x="4" y="44"/>
                      <a:pt x="5" y="43"/>
                    </a:cubicBezTo>
                    <a:cubicBezTo>
                      <a:pt x="5" y="41"/>
                      <a:pt x="6" y="40"/>
                      <a:pt x="7" y="39"/>
                    </a:cubicBezTo>
                    <a:cubicBezTo>
                      <a:pt x="10" y="34"/>
                      <a:pt x="14" y="29"/>
                      <a:pt x="17" y="25"/>
                    </a:cubicBezTo>
                    <a:cubicBezTo>
                      <a:pt x="19" y="23"/>
                      <a:pt x="20" y="21"/>
                      <a:pt x="22" y="19"/>
                    </a:cubicBezTo>
                    <a:cubicBezTo>
                      <a:pt x="22" y="18"/>
                      <a:pt x="23" y="17"/>
                      <a:pt x="24" y="16"/>
                    </a:cubicBezTo>
                    <a:cubicBezTo>
                      <a:pt x="24" y="15"/>
                      <a:pt x="25" y="14"/>
                      <a:pt x="25" y="13"/>
                    </a:cubicBezTo>
                    <a:cubicBezTo>
                      <a:pt x="26" y="12"/>
                      <a:pt x="26" y="12"/>
                      <a:pt x="26" y="11"/>
                    </a:cubicBezTo>
                    <a:cubicBezTo>
                      <a:pt x="27" y="10"/>
                      <a:pt x="27" y="9"/>
                      <a:pt x="27" y="8"/>
                    </a:cubicBezTo>
                    <a:cubicBezTo>
                      <a:pt x="28" y="6"/>
                      <a:pt x="28" y="5"/>
                      <a:pt x="28" y="4"/>
                    </a:cubicBezTo>
                    <a:cubicBezTo>
                      <a:pt x="28" y="1"/>
                      <a:pt x="29" y="0"/>
                      <a:pt x="29" y="0"/>
                    </a:cubicBezTo>
                    <a:cubicBezTo>
                      <a:pt x="29" y="0"/>
                      <a:pt x="29" y="1"/>
                      <a:pt x="29" y="4"/>
                    </a:cubicBezTo>
                    <a:cubicBezTo>
                      <a:pt x="29" y="5"/>
                      <a:pt x="29" y="6"/>
                      <a:pt x="29" y="8"/>
                    </a:cubicBezTo>
                    <a:cubicBezTo>
                      <a:pt x="28" y="9"/>
                      <a:pt x="28" y="10"/>
                      <a:pt x="28" y="11"/>
                    </a:cubicBezTo>
                    <a:cubicBezTo>
                      <a:pt x="28" y="12"/>
                      <a:pt x="28" y="13"/>
                      <a:pt x="27" y="14"/>
                    </a:cubicBezTo>
                    <a:cubicBezTo>
                      <a:pt x="27" y="15"/>
                      <a:pt x="27" y="16"/>
                      <a:pt x="26" y="17"/>
                    </a:cubicBezTo>
                    <a:cubicBezTo>
                      <a:pt x="25" y="19"/>
                      <a:pt x="25" y="20"/>
                      <a:pt x="24" y="21"/>
                    </a:cubicBezTo>
                    <a:cubicBezTo>
                      <a:pt x="23" y="23"/>
                      <a:pt x="21" y="25"/>
                      <a:pt x="20" y="27"/>
                    </a:cubicBezTo>
                    <a:cubicBezTo>
                      <a:pt x="18" y="29"/>
                      <a:pt x="17" y="32"/>
                      <a:pt x="15" y="34"/>
                    </a:cubicBezTo>
                    <a:cubicBezTo>
                      <a:pt x="13" y="36"/>
                      <a:pt x="12" y="39"/>
                      <a:pt x="10" y="41"/>
                    </a:cubicBezTo>
                    <a:cubicBezTo>
                      <a:pt x="9" y="42"/>
                      <a:pt x="9" y="43"/>
                      <a:pt x="8" y="45"/>
                    </a:cubicBezTo>
                    <a:cubicBezTo>
                      <a:pt x="7" y="46"/>
                      <a:pt x="7" y="47"/>
                      <a:pt x="6" y="48"/>
                    </a:cubicBezTo>
                    <a:cubicBezTo>
                      <a:pt x="5" y="51"/>
                      <a:pt x="4" y="53"/>
                      <a:pt x="4" y="56"/>
                    </a:cubicBezTo>
                    <a:cubicBezTo>
                      <a:pt x="3" y="58"/>
                      <a:pt x="3" y="61"/>
                      <a:pt x="3" y="63"/>
                    </a:cubicBezTo>
                    <a:cubicBezTo>
                      <a:pt x="3" y="64"/>
                      <a:pt x="3" y="65"/>
                      <a:pt x="4" y="66"/>
                    </a:cubicBezTo>
                    <a:cubicBezTo>
                      <a:pt x="4" y="67"/>
                      <a:pt x="4" y="68"/>
                      <a:pt x="4" y="69"/>
                    </a:cubicBezTo>
                    <a:cubicBezTo>
                      <a:pt x="6" y="73"/>
                      <a:pt x="8" y="76"/>
                      <a:pt x="9" y="78"/>
                    </a:cubicBezTo>
                    <a:cubicBezTo>
                      <a:pt x="11" y="80"/>
                      <a:pt x="12" y="81"/>
                      <a:pt x="12" y="81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29"/>
              <p:cNvSpPr>
                <a:spLocks/>
              </p:cNvSpPr>
              <p:nvPr/>
            </p:nvSpPr>
            <p:spPr bwMode="auto">
              <a:xfrm>
                <a:off x="5670550" y="908051"/>
                <a:ext cx="122238" cy="344488"/>
              </a:xfrm>
              <a:custGeom>
                <a:avLst/>
                <a:gdLst>
                  <a:gd name="T0" fmla="*/ 12 w 29"/>
                  <a:gd name="T1" fmla="*/ 81 h 81"/>
                  <a:gd name="T2" fmla="*/ 9 w 29"/>
                  <a:gd name="T3" fmla="*/ 79 h 81"/>
                  <a:gd name="T4" fmla="*/ 2 w 29"/>
                  <a:gd name="T5" fmla="*/ 70 h 81"/>
                  <a:gd name="T6" fmla="*/ 0 w 29"/>
                  <a:gd name="T7" fmla="*/ 63 h 81"/>
                  <a:gd name="T8" fmla="*/ 0 w 29"/>
                  <a:gd name="T9" fmla="*/ 55 h 81"/>
                  <a:gd name="T10" fmla="*/ 3 w 29"/>
                  <a:gd name="T11" fmla="*/ 47 h 81"/>
                  <a:gd name="T12" fmla="*/ 5 w 29"/>
                  <a:gd name="T13" fmla="*/ 43 h 81"/>
                  <a:gd name="T14" fmla="*/ 7 w 29"/>
                  <a:gd name="T15" fmla="*/ 39 h 81"/>
                  <a:gd name="T16" fmla="*/ 17 w 29"/>
                  <a:gd name="T17" fmla="*/ 25 h 81"/>
                  <a:gd name="T18" fmla="*/ 22 w 29"/>
                  <a:gd name="T19" fmla="*/ 19 h 81"/>
                  <a:gd name="T20" fmla="*/ 24 w 29"/>
                  <a:gd name="T21" fmla="*/ 16 h 81"/>
                  <a:gd name="T22" fmla="*/ 25 w 29"/>
                  <a:gd name="T23" fmla="*/ 13 h 81"/>
                  <a:gd name="T24" fmla="*/ 26 w 29"/>
                  <a:gd name="T25" fmla="*/ 11 h 81"/>
                  <a:gd name="T26" fmla="*/ 27 w 29"/>
                  <a:gd name="T27" fmla="*/ 8 h 81"/>
                  <a:gd name="T28" fmla="*/ 28 w 29"/>
                  <a:gd name="T29" fmla="*/ 4 h 81"/>
                  <a:gd name="T30" fmla="*/ 29 w 29"/>
                  <a:gd name="T31" fmla="*/ 0 h 81"/>
                  <a:gd name="T32" fmla="*/ 29 w 29"/>
                  <a:gd name="T33" fmla="*/ 4 h 81"/>
                  <a:gd name="T34" fmla="*/ 29 w 29"/>
                  <a:gd name="T35" fmla="*/ 8 h 81"/>
                  <a:gd name="T36" fmla="*/ 28 w 29"/>
                  <a:gd name="T37" fmla="*/ 11 h 81"/>
                  <a:gd name="T38" fmla="*/ 27 w 29"/>
                  <a:gd name="T39" fmla="*/ 14 h 81"/>
                  <a:gd name="T40" fmla="*/ 26 w 29"/>
                  <a:gd name="T41" fmla="*/ 17 h 81"/>
                  <a:gd name="T42" fmla="*/ 24 w 29"/>
                  <a:gd name="T43" fmla="*/ 21 h 81"/>
                  <a:gd name="T44" fmla="*/ 20 w 29"/>
                  <a:gd name="T45" fmla="*/ 27 h 81"/>
                  <a:gd name="T46" fmla="*/ 15 w 29"/>
                  <a:gd name="T47" fmla="*/ 34 h 81"/>
                  <a:gd name="T48" fmla="*/ 10 w 29"/>
                  <a:gd name="T49" fmla="*/ 41 h 81"/>
                  <a:gd name="T50" fmla="*/ 8 w 29"/>
                  <a:gd name="T51" fmla="*/ 45 h 81"/>
                  <a:gd name="T52" fmla="*/ 6 w 29"/>
                  <a:gd name="T53" fmla="*/ 48 h 81"/>
                  <a:gd name="T54" fmla="*/ 4 w 29"/>
                  <a:gd name="T55" fmla="*/ 56 h 81"/>
                  <a:gd name="T56" fmla="*/ 3 w 29"/>
                  <a:gd name="T57" fmla="*/ 63 h 81"/>
                  <a:gd name="T58" fmla="*/ 4 w 29"/>
                  <a:gd name="T59" fmla="*/ 66 h 81"/>
                  <a:gd name="T60" fmla="*/ 4 w 29"/>
                  <a:gd name="T61" fmla="*/ 69 h 81"/>
                  <a:gd name="T62" fmla="*/ 9 w 29"/>
                  <a:gd name="T63" fmla="*/ 78 h 81"/>
                  <a:gd name="T64" fmla="*/ 12 w 29"/>
                  <a:gd name="T6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81">
                    <a:moveTo>
                      <a:pt x="12" y="81"/>
                    </a:moveTo>
                    <a:cubicBezTo>
                      <a:pt x="12" y="81"/>
                      <a:pt x="11" y="81"/>
                      <a:pt x="9" y="79"/>
                    </a:cubicBezTo>
                    <a:cubicBezTo>
                      <a:pt x="7" y="77"/>
                      <a:pt x="4" y="74"/>
                      <a:pt x="2" y="70"/>
                    </a:cubicBezTo>
                    <a:cubicBezTo>
                      <a:pt x="1" y="68"/>
                      <a:pt x="1" y="66"/>
                      <a:pt x="0" y="63"/>
                    </a:cubicBezTo>
                    <a:cubicBezTo>
                      <a:pt x="0" y="61"/>
                      <a:pt x="0" y="58"/>
                      <a:pt x="0" y="55"/>
                    </a:cubicBezTo>
                    <a:cubicBezTo>
                      <a:pt x="1" y="52"/>
                      <a:pt x="1" y="49"/>
                      <a:pt x="3" y="47"/>
                    </a:cubicBezTo>
                    <a:cubicBezTo>
                      <a:pt x="3" y="45"/>
                      <a:pt x="4" y="44"/>
                      <a:pt x="5" y="43"/>
                    </a:cubicBezTo>
                    <a:cubicBezTo>
                      <a:pt x="5" y="41"/>
                      <a:pt x="6" y="40"/>
                      <a:pt x="7" y="39"/>
                    </a:cubicBezTo>
                    <a:cubicBezTo>
                      <a:pt x="10" y="34"/>
                      <a:pt x="14" y="29"/>
                      <a:pt x="17" y="25"/>
                    </a:cubicBezTo>
                    <a:cubicBezTo>
                      <a:pt x="19" y="23"/>
                      <a:pt x="20" y="21"/>
                      <a:pt x="22" y="19"/>
                    </a:cubicBezTo>
                    <a:cubicBezTo>
                      <a:pt x="23" y="18"/>
                      <a:pt x="23" y="17"/>
                      <a:pt x="24" y="16"/>
                    </a:cubicBezTo>
                    <a:cubicBezTo>
                      <a:pt x="24" y="15"/>
                      <a:pt x="25" y="14"/>
                      <a:pt x="25" y="13"/>
                    </a:cubicBezTo>
                    <a:cubicBezTo>
                      <a:pt x="26" y="12"/>
                      <a:pt x="26" y="12"/>
                      <a:pt x="26" y="11"/>
                    </a:cubicBezTo>
                    <a:cubicBezTo>
                      <a:pt x="27" y="10"/>
                      <a:pt x="27" y="9"/>
                      <a:pt x="27" y="8"/>
                    </a:cubicBezTo>
                    <a:cubicBezTo>
                      <a:pt x="28" y="6"/>
                      <a:pt x="28" y="5"/>
                      <a:pt x="28" y="4"/>
                    </a:cubicBezTo>
                    <a:cubicBezTo>
                      <a:pt x="28" y="1"/>
                      <a:pt x="29" y="0"/>
                      <a:pt x="29" y="0"/>
                    </a:cubicBezTo>
                    <a:cubicBezTo>
                      <a:pt x="29" y="0"/>
                      <a:pt x="29" y="1"/>
                      <a:pt x="29" y="4"/>
                    </a:cubicBezTo>
                    <a:cubicBezTo>
                      <a:pt x="29" y="5"/>
                      <a:pt x="29" y="6"/>
                      <a:pt x="29" y="8"/>
                    </a:cubicBezTo>
                    <a:cubicBezTo>
                      <a:pt x="29" y="9"/>
                      <a:pt x="28" y="10"/>
                      <a:pt x="28" y="11"/>
                    </a:cubicBezTo>
                    <a:cubicBezTo>
                      <a:pt x="28" y="12"/>
                      <a:pt x="28" y="13"/>
                      <a:pt x="27" y="14"/>
                    </a:cubicBezTo>
                    <a:cubicBezTo>
                      <a:pt x="27" y="15"/>
                      <a:pt x="27" y="16"/>
                      <a:pt x="26" y="17"/>
                    </a:cubicBezTo>
                    <a:cubicBezTo>
                      <a:pt x="25" y="19"/>
                      <a:pt x="25" y="20"/>
                      <a:pt x="24" y="21"/>
                    </a:cubicBezTo>
                    <a:cubicBezTo>
                      <a:pt x="23" y="23"/>
                      <a:pt x="21" y="25"/>
                      <a:pt x="20" y="27"/>
                    </a:cubicBezTo>
                    <a:cubicBezTo>
                      <a:pt x="18" y="29"/>
                      <a:pt x="17" y="32"/>
                      <a:pt x="15" y="34"/>
                    </a:cubicBezTo>
                    <a:cubicBezTo>
                      <a:pt x="13" y="36"/>
                      <a:pt x="12" y="39"/>
                      <a:pt x="10" y="41"/>
                    </a:cubicBezTo>
                    <a:cubicBezTo>
                      <a:pt x="9" y="42"/>
                      <a:pt x="9" y="43"/>
                      <a:pt x="8" y="45"/>
                    </a:cubicBezTo>
                    <a:cubicBezTo>
                      <a:pt x="7" y="46"/>
                      <a:pt x="7" y="47"/>
                      <a:pt x="6" y="48"/>
                    </a:cubicBezTo>
                    <a:cubicBezTo>
                      <a:pt x="5" y="51"/>
                      <a:pt x="4" y="53"/>
                      <a:pt x="4" y="56"/>
                    </a:cubicBezTo>
                    <a:cubicBezTo>
                      <a:pt x="3" y="58"/>
                      <a:pt x="3" y="61"/>
                      <a:pt x="3" y="63"/>
                    </a:cubicBezTo>
                    <a:cubicBezTo>
                      <a:pt x="3" y="64"/>
                      <a:pt x="3" y="65"/>
                      <a:pt x="4" y="66"/>
                    </a:cubicBezTo>
                    <a:cubicBezTo>
                      <a:pt x="4" y="67"/>
                      <a:pt x="4" y="68"/>
                      <a:pt x="4" y="69"/>
                    </a:cubicBezTo>
                    <a:cubicBezTo>
                      <a:pt x="6" y="73"/>
                      <a:pt x="8" y="76"/>
                      <a:pt x="9" y="78"/>
                    </a:cubicBezTo>
                    <a:cubicBezTo>
                      <a:pt x="11" y="80"/>
                      <a:pt x="12" y="81"/>
                      <a:pt x="12" y="81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30"/>
              <p:cNvSpPr>
                <a:spLocks/>
              </p:cNvSpPr>
              <p:nvPr/>
            </p:nvSpPr>
            <p:spPr bwMode="auto">
              <a:xfrm>
                <a:off x="5830888" y="908051"/>
                <a:ext cx="123825" cy="344488"/>
              </a:xfrm>
              <a:custGeom>
                <a:avLst/>
                <a:gdLst>
                  <a:gd name="T0" fmla="*/ 12 w 29"/>
                  <a:gd name="T1" fmla="*/ 81 h 81"/>
                  <a:gd name="T2" fmla="*/ 9 w 29"/>
                  <a:gd name="T3" fmla="*/ 79 h 81"/>
                  <a:gd name="T4" fmla="*/ 2 w 29"/>
                  <a:gd name="T5" fmla="*/ 70 h 81"/>
                  <a:gd name="T6" fmla="*/ 0 w 29"/>
                  <a:gd name="T7" fmla="*/ 63 h 81"/>
                  <a:gd name="T8" fmla="*/ 0 w 29"/>
                  <a:gd name="T9" fmla="*/ 55 h 81"/>
                  <a:gd name="T10" fmla="*/ 3 w 29"/>
                  <a:gd name="T11" fmla="*/ 47 h 81"/>
                  <a:gd name="T12" fmla="*/ 5 w 29"/>
                  <a:gd name="T13" fmla="*/ 43 h 81"/>
                  <a:gd name="T14" fmla="*/ 7 w 29"/>
                  <a:gd name="T15" fmla="*/ 39 h 81"/>
                  <a:gd name="T16" fmla="*/ 17 w 29"/>
                  <a:gd name="T17" fmla="*/ 25 h 81"/>
                  <a:gd name="T18" fmla="*/ 22 w 29"/>
                  <a:gd name="T19" fmla="*/ 19 h 81"/>
                  <a:gd name="T20" fmla="*/ 24 w 29"/>
                  <a:gd name="T21" fmla="*/ 16 h 81"/>
                  <a:gd name="T22" fmla="*/ 25 w 29"/>
                  <a:gd name="T23" fmla="*/ 13 h 81"/>
                  <a:gd name="T24" fmla="*/ 26 w 29"/>
                  <a:gd name="T25" fmla="*/ 11 h 81"/>
                  <a:gd name="T26" fmla="*/ 27 w 29"/>
                  <a:gd name="T27" fmla="*/ 8 h 81"/>
                  <a:gd name="T28" fmla="*/ 28 w 29"/>
                  <a:gd name="T29" fmla="*/ 4 h 81"/>
                  <a:gd name="T30" fmla="*/ 29 w 29"/>
                  <a:gd name="T31" fmla="*/ 0 h 81"/>
                  <a:gd name="T32" fmla="*/ 29 w 29"/>
                  <a:gd name="T33" fmla="*/ 4 h 81"/>
                  <a:gd name="T34" fmla="*/ 29 w 29"/>
                  <a:gd name="T35" fmla="*/ 8 h 81"/>
                  <a:gd name="T36" fmla="*/ 28 w 29"/>
                  <a:gd name="T37" fmla="*/ 11 h 81"/>
                  <a:gd name="T38" fmla="*/ 27 w 29"/>
                  <a:gd name="T39" fmla="*/ 14 h 81"/>
                  <a:gd name="T40" fmla="*/ 26 w 29"/>
                  <a:gd name="T41" fmla="*/ 17 h 81"/>
                  <a:gd name="T42" fmla="*/ 24 w 29"/>
                  <a:gd name="T43" fmla="*/ 21 h 81"/>
                  <a:gd name="T44" fmla="*/ 20 w 29"/>
                  <a:gd name="T45" fmla="*/ 27 h 81"/>
                  <a:gd name="T46" fmla="*/ 15 w 29"/>
                  <a:gd name="T47" fmla="*/ 34 h 81"/>
                  <a:gd name="T48" fmla="*/ 10 w 29"/>
                  <a:gd name="T49" fmla="*/ 41 h 81"/>
                  <a:gd name="T50" fmla="*/ 8 w 29"/>
                  <a:gd name="T51" fmla="*/ 45 h 81"/>
                  <a:gd name="T52" fmla="*/ 6 w 29"/>
                  <a:gd name="T53" fmla="*/ 48 h 81"/>
                  <a:gd name="T54" fmla="*/ 4 w 29"/>
                  <a:gd name="T55" fmla="*/ 56 h 81"/>
                  <a:gd name="T56" fmla="*/ 3 w 29"/>
                  <a:gd name="T57" fmla="*/ 63 h 81"/>
                  <a:gd name="T58" fmla="*/ 4 w 29"/>
                  <a:gd name="T59" fmla="*/ 66 h 81"/>
                  <a:gd name="T60" fmla="*/ 5 w 29"/>
                  <a:gd name="T61" fmla="*/ 69 h 81"/>
                  <a:gd name="T62" fmla="*/ 9 w 29"/>
                  <a:gd name="T63" fmla="*/ 78 h 81"/>
                  <a:gd name="T64" fmla="*/ 12 w 29"/>
                  <a:gd name="T6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81">
                    <a:moveTo>
                      <a:pt x="12" y="81"/>
                    </a:moveTo>
                    <a:cubicBezTo>
                      <a:pt x="12" y="81"/>
                      <a:pt x="11" y="81"/>
                      <a:pt x="9" y="79"/>
                    </a:cubicBezTo>
                    <a:cubicBezTo>
                      <a:pt x="7" y="77"/>
                      <a:pt x="4" y="74"/>
                      <a:pt x="2" y="70"/>
                    </a:cubicBezTo>
                    <a:cubicBezTo>
                      <a:pt x="1" y="68"/>
                      <a:pt x="1" y="66"/>
                      <a:pt x="0" y="63"/>
                    </a:cubicBezTo>
                    <a:cubicBezTo>
                      <a:pt x="0" y="61"/>
                      <a:pt x="0" y="58"/>
                      <a:pt x="0" y="55"/>
                    </a:cubicBezTo>
                    <a:cubicBezTo>
                      <a:pt x="1" y="52"/>
                      <a:pt x="1" y="49"/>
                      <a:pt x="3" y="47"/>
                    </a:cubicBezTo>
                    <a:cubicBezTo>
                      <a:pt x="3" y="45"/>
                      <a:pt x="4" y="44"/>
                      <a:pt x="5" y="43"/>
                    </a:cubicBezTo>
                    <a:cubicBezTo>
                      <a:pt x="5" y="41"/>
                      <a:pt x="6" y="40"/>
                      <a:pt x="7" y="39"/>
                    </a:cubicBezTo>
                    <a:cubicBezTo>
                      <a:pt x="10" y="34"/>
                      <a:pt x="14" y="29"/>
                      <a:pt x="17" y="25"/>
                    </a:cubicBezTo>
                    <a:cubicBezTo>
                      <a:pt x="19" y="23"/>
                      <a:pt x="20" y="21"/>
                      <a:pt x="22" y="19"/>
                    </a:cubicBezTo>
                    <a:cubicBezTo>
                      <a:pt x="23" y="18"/>
                      <a:pt x="23" y="17"/>
                      <a:pt x="24" y="16"/>
                    </a:cubicBezTo>
                    <a:cubicBezTo>
                      <a:pt x="24" y="15"/>
                      <a:pt x="25" y="14"/>
                      <a:pt x="25" y="13"/>
                    </a:cubicBezTo>
                    <a:cubicBezTo>
                      <a:pt x="26" y="12"/>
                      <a:pt x="26" y="12"/>
                      <a:pt x="26" y="11"/>
                    </a:cubicBezTo>
                    <a:cubicBezTo>
                      <a:pt x="27" y="10"/>
                      <a:pt x="27" y="9"/>
                      <a:pt x="27" y="8"/>
                    </a:cubicBezTo>
                    <a:cubicBezTo>
                      <a:pt x="28" y="6"/>
                      <a:pt x="28" y="5"/>
                      <a:pt x="28" y="4"/>
                    </a:cubicBezTo>
                    <a:cubicBezTo>
                      <a:pt x="28" y="1"/>
                      <a:pt x="29" y="0"/>
                      <a:pt x="29" y="0"/>
                    </a:cubicBezTo>
                    <a:cubicBezTo>
                      <a:pt x="29" y="0"/>
                      <a:pt x="29" y="1"/>
                      <a:pt x="29" y="4"/>
                    </a:cubicBezTo>
                    <a:cubicBezTo>
                      <a:pt x="29" y="5"/>
                      <a:pt x="29" y="6"/>
                      <a:pt x="29" y="8"/>
                    </a:cubicBezTo>
                    <a:cubicBezTo>
                      <a:pt x="29" y="9"/>
                      <a:pt x="28" y="10"/>
                      <a:pt x="28" y="11"/>
                    </a:cubicBezTo>
                    <a:cubicBezTo>
                      <a:pt x="28" y="12"/>
                      <a:pt x="28" y="13"/>
                      <a:pt x="27" y="14"/>
                    </a:cubicBezTo>
                    <a:cubicBezTo>
                      <a:pt x="27" y="15"/>
                      <a:pt x="27" y="16"/>
                      <a:pt x="26" y="17"/>
                    </a:cubicBezTo>
                    <a:cubicBezTo>
                      <a:pt x="26" y="19"/>
                      <a:pt x="25" y="20"/>
                      <a:pt x="24" y="21"/>
                    </a:cubicBezTo>
                    <a:cubicBezTo>
                      <a:pt x="23" y="23"/>
                      <a:pt x="21" y="25"/>
                      <a:pt x="20" y="27"/>
                    </a:cubicBezTo>
                    <a:cubicBezTo>
                      <a:pt x="18" y="29"/>
                      <a:pt x="17" y="32"/>
                      <a:pt x="15" y="34"/>
                    </a:cubicBezTo>
                    <a:cubicBezTo>
                      <a:pt x="13" y="36"/>
                      <a:pt x="12" y="39"/>
                      <a:pt x="10" y="41"/>
                    </a:cubicBezTo>
                    <a:cubicBezTo>
                      <a:pt x="9" y="42"/>
                      <a:pt x="9" y="43"/>
                      <a:pt x="8" y="45"/>
                    </a:cubicBezTo>
                    <a:cubicBezTo>
                      <a:pt x="7" y="46"/>
                      <a:pt x="7" y="47"/>
                      <a:pt x="6" y="48"/>
                    </a:cubicBezTo>
                    <a:cubicBezTo>
                      <a:pt x="5" y="51"/>
                      <a:pt x="4" y="53"/>
                      <a:pt x="4" y="56"/>
                    </a:cubicBezTo>
                    <a:cubicBezTo>
                      <a:pt x="3" y="58"/>
                      <a:pt x="3" y="61"/>
                      <a:pt x="3" y="63"/>
                    </a:cubicBezTo>
                    <a:cubicBezTo>
                      <a:pt x="3" y="64"/>
                      <a:pt x="3" y="65"/>
                      <a:pt x="4" y="66"/>
                    </a:cubicBezTo>
                    <a:cubicBezTo>
                      <a:pt x="4" y="67"/>
                      <a:pt x="4" y="68"/>
                      <a:pt x="5" y="69"/>
                    </a:cubicBezTo>
                    <a:cubicBezTo>
                      <a:pt x="6" y="73"/>
                      <a:pt x="8" y="76"/>
                      <a:pt x="9" y="78"/>
                    </a:cubicBezTo>
                    <a:cubicBezTo>
                      <a:pt x="11" y="80"/>
                      <a:pt x="12" y="81"/>
                      <a:pt x="12" y="81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35" name="Freeform 9"/>
            <p:cNvSpPr>
              <a:spLocks/>
            </p:cNvSpPr>
            <p:nvPr/>
          </p:nvSpPr>
          <p:spPr bwMode="auto">
            <a:xfrm flipH="1">
              <a:off x="8093519" y="717064"/>
              <a:ext cx="419018" cy="834119"/>
            </a:xfrm>
            <a:custGeom>
              <a:avLst/>
              <a:gdLst>
                <a:gd name="T0" fmla="*/ 79 w 79"/>
                <a:gd name="T1" fmla="*/ 0 h 158"/>
                <a:gd name="T2" fmla="*/ 13 w 79"/>
                <a:gd name="T3" fmla="*/ 0 h 158"/>
                <a:gd name="T4" fmla="*/ 12 w 79"/>
                <a:gd name="T5" fmla="*/ 0 h 158"/>
                <a:gd name="T6" fmla="*/ 0 w 79"/>
                <a:gd name="T7" fmla="*/ 17 h 158"/>
                <a:gd name="T8" fmla="*/ 0 w 79"/>
                <a:gd name="T9" fmla="*/ 17 h 158"/>
                <a:gd name="T10" fmla="*/ 0 w 79"/>
                <a:gd name="T11" fmla="*/ 121 h 158"/>
                <a:gd name="T12" fmla="*/ 1 w 79"/>
                <a:gd name="T13" fmla="*/ 123 h 158"/>
                <a:gd name="T14" fmla="*/ 32 w 79"/>
                <a:gd name="T15" fmla="*/ 157 h 158"/>
                <a:gd name="T16" fmla="*/ 34 w 79"/>
                <a:gd name="T17" fmla="*/ 158 h 158"/>
                <a:gd name="T18" fmla="*/ 79 w 79"/>
                <a:gd name="T19" fmla="*/ 158 h 158"/>
                <a:gd name="T20" fmla="*/ 79 w 79"/>
                <a:gd name="T2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58">
                  <a:moveTo>
                    <a:pt x="79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"/>
                    <a:pt x="2" y="3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22"/>
                    <a:pt x="0" y="122"/>
                    <a:pt x="1" y="123"/>
                  </a:cubicBezTo>
                  <a:cubicBezTo>
                    <a:pt x="1" y="124"/>
                    <a:pt x="13" y="150"/>
                    <a:pt x="32" y="157"/>
                  </a:cubicBezTo>
                  <a:cubicBezTo>
                    <a:pt x="33" y="158"/>
                    <a:pt x="33" y="158"/>
                    <a:pt x="34" y="158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79" y="0"/>
                    <a:pt x="79" y="0"/>
                    <a:pt x="79" y="0"/>
                  </a:cubicBezTo>
                </a:path>
              </a:pathLst>
            </a:custGeom>
            <a:solidFill>
              <a:srgbClr val="E5E5E5">
                <a:alpha val="1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573959" y="1008439"/>
            <a:ext cx="1266731" cy="2222633"/>
            <a:chOff x="2573959" y="1008439"/>
            <a:chExt cx="1266731" cy="2222633"/>
          </a:xfrm>
        </p:grpSpPr>
        <p:grpSp>
          <p:nvGrpSpPr>
            <p:cNvPr id="137" name="组合 136"/>
            <p:cNvGrpSpPr/>
            <p:nvPr/>
          </p:nvGrpSpPr>
          <p:grpSpPr>
            <a:xfrm>
              <a:off x="3452494" y="1343502"/>
              <a:ext cx="344489" cy="1577975"/>
              <a:chOff x="1230312" y="1006476"/>
              <a:chExt cx="344489" cy="1577975"/>
            </a:xfrm>
          </p:grpSpPr>
          <p:sp>
            <p:nvSpPr>
              <p:cNvPr id="138" name="Freeform 114"/>
              <p:cNvSpPr>
                <a:spLocks/>
              </p:cNvSpPr>
              <p:nvPr/>
            </p:nvSpPr>
            <p:spPr bwMode="auto">
              <a:xfrm>
                <a:off x="1235075" y="2255838"/>
                <a:ext cx="114300" cy="196850"/>
              </a:xfrm>
              <a:custGeom>
                <a:avLst/>
                <a:gdLst>
                  <a:gd name="T0" fmla="*/ 72 w 72"/>
                  <a:gd name="T1" fmla="*/ 11 h 124"/>
                  <a:gd name="T2" fmla="*/ 3 w 72"/>
                  <a:gd name="T3" fmla="*/ 0 h 124"/>
                  <a:gd name="T4" fmla="*/ 0 w 72"/>
                  <a:gd name="T5" fmla="*/ 118 h 124"/>
                  <a:gd name="T6" fmla="*/ 35 w 72"/>
                  <a:gd name="T7" fmla="*/ 124 h 124"/>
                  <a:gd name="T8" fmla="*/ 72 w 72"/>
                  <a:gd name="T9" fmla="*/ 1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24">
                    <a:moveTo>
                      <a:pt x="72" y="11"/>
                    </a:moveTo>
                    <a:lnTo>
                      <a:pt x="3" y="0"/>
                    </a:lnTo>
                    <a:lnTo>
                      <a:pt x="0" y="118"/>
                    </a:lnTo>
                    <a:lnTo>
                      <a:pt x="35" y="124"/>
                    </a:lnTo>
                    <a:lnTo>
                      <a:pt x="72" y="11"/>
                    </a:lnTo>
                    <a:close/>
                  </a:path>
                </a:pathLst>
              </a:custGeom>
              <a:solidFill>
                <a:srgbClr val="FF9C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115"/>
              <p:cNvSpPr>
                <a:spLocks/>
              </p:cNvSpPr>
              <p:nvPr/>
            </p:nvSpPr>
            <p:spPr bwMode="auto">
              <a:xfrm>
                <a:off x="1235075" y="2255838"/>
                <a:ext cx="114300" cy="196850"/>
              </a:xfrm>
              <a:custGeom>
                <a:avLst/>
                <a:gdLst>
                  <a:gd name="T0" fmla="*/ 72 w 72"/>
                  <a:gd name="T1" fmla="*/ 11 h 124"/>
                  <a:gd name="T2" fmla="*/ 3 w 72"/>
                  <a:gd name="T3" fmla="*/ 0 h 124"/>
                  <a:gd name="T4" fmla="*/ 0 w 72"/>
                  <a:gd name="T5" fmla="*/ 118 h 124"/>
                  <a:gd name="T6" fmla="*/ 35 w 72"/>
                  <a:gd name="T7" fmla="*/ 124 h 124"/>
                  <a:gd name="T8" fmla="*/ 72 w 72"/>
                  <a:gd name="T9" fmla="*/ 1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24">
                    <a:moveTo>
                      <a:pt x="72" y="11"/>
                    </a:moveTo>
                    <a:lnTo>
                      <a:pt x="3" y="0"/>
                    </a:lnTo>
                    <a:lnTo>
                      <a:pt x="0" y="118"/>
                    </a:lnTo>
                    <a:lnTo>
                      <a:pt x="35" y="124"/>
                    </a:lnTo>
                    <a:lnTo>
                      <a:pt x="72" y="1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116"/>
              <p:cNvSpPr>
                <a:spLocks/>
              </p:cNvSpPr>
              <p:nvPr/>
            </p:nvSpPr>
            <p:spPr bwMode="auto">
              <a:xfrm>
                <a:off x="1230312" y="2443163"/>
                <a:ext cx="60325" cy="141288"/>
              </a:xfrm>
              <a:custGeom>
                <a:avLst/>
                <a:gdLst>
                  <a:gd name="T0" fmla="*/ 1 w 14"/>
                  <a:gd name="T1" fmla="*/ 0 h 33"/>
                  <a:gd name="T2" fmla="*/ 0 w 14"/>
                  <a:gd name="T3" fmla="*/ 26 h 33"/>
                  <a:gd name="T4" fmla="*/ 2 w 14"/>
                  <a:gd name="T5" fmla="*/ 32 h 33"/>
                  <a:gd name="T6" fmla="*/ 6 w 14"/>
                  <a:gd name="T7" fmla="*/ 27 h 33"/>
                  <a:gd name="T8" fmla="*/ 14 w 14"/>
                  <a:gd name="T9" fmla="*/ 2 h 33"/>
                  <a:gd name="T10" fmla="*/ 1 w 14"/>
                  <a:gd name="T1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33">
                    <a:moveTo>
                      <a:pt x="1" y="0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30"/>
                      <a:pt x="1" y="32"/>
                      <a:pt x="2" y="32"/>
                    </a:cubicBezTo>
                    <a:cubicBezTo>
                      <a:pt x="3" y="33"/>
                      <a:pt x="5" y="30"/>
                      <a:pt x="6" y="27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5050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117"/>
              <p:cNvSpPr>
                <a:spLocks/>
              </p:cNvSpPr>
              <p:nvPr/>
            </p:nvSpPr>
            <p:spPr bwMode="auto">
              <a:xfrm>
                <a:off x="1239838" y="1138238"/>
                <a:ext cx="304800" cy="1135063"/>
              </a:xfrm>
              <a:custGeom>
                <a:avLst/>
                <a:gdLst>
                  <a:gd name="T0" fmla="*/ 125 w 192"/>
                  <a:gd name="T1" fmla="*/ 0 h 715"/>
                  <a:gd name="T2" fmla="*/ 0 w 192"/>
                  <a:gd name="T3" fmla="*/ 704 h 715"/>
                  <a:gd name="T4" fmla="*/ 26 w 192"/>
                  <a:gd name="T5" fmla="*/ 710 h 715"/>
                  <a:gd name="T6" fmla="*/ 45 w 192"/>
                  <a:gd name="T7" fmla="*/ 713 h 715"/>
                  <a:gd name="T8" fmla="*/ 69 w 192"/>
                  <a:gd name="T9" fmla="*/ 715 h 715"/>
                  <a:gd name="T10" fmla="*/ 192 w 192"/>
                  <a:gd name="T11" fmla="*/ 19 h 715"/>
                  <a:gd name="T12" fmla="*/ 171 w 192"/>
                  <a:gd name="T13" fmla="*/ 16 h 715"/>
                  <a:gd name="T14" fmla="*/ 149 w 192"/>
                  <a:gd name="T15" fmla="*/ 10 h 715"/>
                  <a:gd name="T16" fmla="*/ 149 w 192"/>
                  <a:gd name="T17" fmla="*/ 5 h 715"/>
                  <a:gd name="T18" fmla="*/ 125 w 192"/>
                  <a:gd name="T19" fmla="*/ 0 h 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2" h="715">
                    <a:moveTo>
                      <a:pt x="125" y="0"/>
                    </a:moveTo>
                    <a:lnTo>
                      <a:pt x="0" y="704"/>
                    </a:lnTo>
                    <a:lnTo>
                      <a:pt x="26" y="710"/>
                    </a:lnTo>
                    <a:lnTo>
                      <a:pt x="45" y="713"/>
                    </a:lnTo>
                    <a:lnTo>
                      <a:pt x="69" y="715"/>
                    </a:lnTo>
                    <a:lnTo>
                      <a:pt x="192" y="19"/>
                    </a:lnTo>
                    <a:lnTo>
                      <a:pt x="171" y="16"/>
                    </a:lnTo>
                    <a:lnTo>
                      <a:pt x="149" y="10"/>
                    </a:lnTo>
                    <a:lnTo>
                      <a:pt x="149" y="5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F49B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18"/>
              <p:cNvSpPr>
                <a:spLocks/>
              </p:cNvSpPr>
              <p:nvPr/>
            </p:nvSpPr>
            <p:spPr bwMode="auto">
              <a:xfrm>
                <a:off x="1239838" y="1138238"/>
                <a:ext cx="304800" cy="1135063"/>
              </a:xfrm>
              <a:custGeom>
                <a:avLst/>
                <a:gdLst>
                  <a:gd name="T0" fmla="*/ 125 w 192"/>
                  <a:gd name="T1" fmla="*/ 0 h 715"/>
                  <a:gd name="T2" fmla="*/ 0 w 192"/>
                  <a:gd name="T3" fmla="*/ 704 h 715"/>
                  <a:gd name="T4" fmla="*/ 26 w 192"/>
                  <a:gd name="T5" fmla="*/ 710 h 715"/>
                  <a:gd name="T6" fmla="*/ 45 w 192"/>
                  <a:gd name="T7" fmla="*/ 713 h 715"/>
                  <a:gd name="T8" fmla="*/ 69 w 192"/>
                  <a:gd name="T9" fmla="*/ 715 h 715"/>
                  <a:gd name="T10" fmla="*/ 192 w 192"/>
                  <a:gd name="T11" fmla="*/ 19 h 715"/>
                  <a:gd name="T12" fmla="*/ 171 w 192"/>
                  <a:gd name="T13" fmla="*/ 16 h 715"/>
                  <a:gd name="T14" fmla="*/ 149 w 192"/>
                  <a:gd name="T15" fmla="*/ 10 h 715"/>
                  <a:gd name="T16" fmla="*/ 149 w 192"/>
                  <a:gd name="T17" fmla="*/ 5 h 715"/>
                  <a:gd name="T18" fmla="*/ 125 w 192"/>
                  <a:gd name="T19" fmla="*/ 0 h 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2" h="715">
                    <a:moveTo>
                      <a:pt x="125" y="0"/>
                    </a:moveTo>
                    <a:lnTo>
                      <a:pt x="0" y="704"/>
                    </a:lnTo>
                    <a:lnTo>
                      <a:pt x="26" y="710"/>
                    </a:lnTo>
                    <a:lnTo>
                      <a:pt x="45" y="713"/>
                    </a:lnTo>
                    <a:lnTo>
                      <a:pt x="69" y="715"/>
                    </a:lnTo>
                    <a:lnTo>
                      <a:pt x="192" y="19"/>
                    </a:lnTo>
                    <a:lnTo>
                      <a:pt x="171" y="16"/>
                    </a:lnTo>
                    <a:lnTo>
                      <a:pt x="149" y="10"/>
                    </a:lnTo>
                    <a:lnTo>
                      <a:pt x="149" y="5"/>
                    </a:lnTo>
                    <a:lnTo>
                      <a:pt x="12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19"/>
              <p:cNvSpPr>
                <a:spLocks/>
              </p:cNvSpPr>
              <p:nvPr/>
            </p:nvSpPr>
            <p:spPr bwMode="auto">
              <a:xfrm>
                <a:off x="1430338" y="1006476"/>
                <a:ext cx="144463" cy="177800"/>
              </a:xfrm>
              <a:custGeom>
                <a:avLst/>
                <a:gdLst>
                  <a:gd name="T0" fmla="*/ 0 w 34"/>
                  <a:gd name="T1" fmla="*/ 36 h 42"/>
                  <a:gd name="T2" fmla="*/ 1 w 34"/>
                  <a:gd name="T3" fmla="*/ 37 h 42"/>
                  <a:gd name="T4" fmla="*/ 27 w 34"/>
                  <a:gd name="T5" fmla="*/ 42 h 42"/>
                  <a:gd name="T6" fmla="*/ 28 w 34"/>
                  <a:gd name="T7" fmla="*/ 42 h 42"/>
                  <a:gd name="T8" fmla="*/ 34 w 34"/>
                  <a:gd name="T9" fmla="*/ 6 h 42"/>
                  <a:gd name="T10" fmla="*/ 33 w 34"/>
                  <a:gd name="T11" fmla="*/ 5 h 42"/>
                  <a:gd name="T12" fmla="*/ 7 w 34"/>
                  <a:gd name="T13" fmla="*/ 0 h 42"/>
                  <a:gd name="T14" fmla="*/ 6 w 34"/>
                  <a:gd name="T15" fmla="*/ 1 h 42"/>
                  <a:gd name="T16" fmla="*/ 0 w 34"/>
                  <a:gd name="T17" fmla="*/ 36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42">
                    <a:moveTo>
                      <a:pt x="0" y="36"/>
                    </a:moveTo>
                    <a:cubicBezTo>
                      <a:pt x="0" y="37"/>
                      <a:pt x="0" y="37"/>
                      <a:pt x="1" y="37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8" y="42"/>
                      <a:pt x="28" y="42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34" y="6"/>
                      <a:pt x="34" y="5"/>
                      <a:pt x="33" y="5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1"/>
                      <a:pt x="6" y="1"/>
                    </a:cubicBezTo>
                    <a:cubicBezTo>
                      <a:pt x="0" y="36"/>
                      <a:pt x="0" y="36"/>
                      <a:pt x="0" y="36"/>
                    </a:cubicBezTo>
                  </a:path>
                </a:pathLst>
              </a:custGeom>
              <a:solidFill>
                <a:srgbClr val="2F5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120"/>
              <p:cNvSpPr>
                <a:spLocks noEditPoints="1"/>
              </p:cNvSpPr>
              <p:nvPr/>
            </p:nvSpPr>
            <p:spPr bwMode="auto">
              <a:xfrm>
                <a:off x="1235075" y="1006476"/>
                <a:ext cx="280988" cy="1492250"/>
              </a:xfrm>
              <a:custGeom>
                <a:avLst/>
                <a:gdLst>
                  <a:gd name="T0" fmla="*/ 0 w 66"/>
                  <a:gd name="T1" fmla="*/ 339 h 351"/>
                  <a:gd name="T2" fmla="*/ 0 w 66"/>
                  <a:gd name="T3" fmla="*/ 338 h 351"/>
                  <a:gd name="T4" fmla="*/ 13 w 66"/>
                  <a:gd name="T5" fmla="*/ 296 h 351"/>
                  <a:gd name="T6" fmla="*/ 13 w 66"/>
                  <a:gd name="T7" fmla="*/ 296 h 351"/>
                  <a:gd name="T8" fmla="*/ 13 w 66"/>
                  <a:gd name="T9" fmla="*/ 296 h 351"/>
                  <a:gd name="T10" fmla="*/ 13 w 66"/>
                  <a:gd name="T11" fmla="*/ 296 h 351"/>
                  <a:gd name="T12" fmla="*/ 1 w 66"/>
                  <a:gd name="T13" fmla="*/ 294 h 351"/>
                  <a:gd name="T14" fmla="*/ 1 w 66"/>
                  <a:gd name="T15" fmla="*/ 316 h 351"/>
                  <a:gd name="T16" fmla="*/ 1 w 66"/>
                  <a:gd name="T17" fmla="*/ 294 h 351"/>
                  <a:gd name="T18" fmla="*/ 1 w 66"/>
                  <a:gd name="T19" fmla="*/ 294 h 351"/>
                  <a:gd name="T20" fmla="*/ 1 w 66"/>
                  <a:gd name="T21" fmla="*/ 294 h 351"/>
                  <a:gd name="T22" fmla="*/ 46 w 66"/>
                  <a:gd name="T23" fmla="*/ 36 h 351"/>
                  <a:gd name="T24" fmla="*/ 47 w 66"/>
                  <a:gd name="T25" fmla="*/ 38 h 351"/>
                  <a:gd name="T26" fmla="*/ 47 w 66"/>
                  <a:gd name="T27" fmla="*/ 37 h 351"/>
                  <a:gd name="T28" fmla="*/ 52 w 66"/>
                  <a:gd name="T29" fmla="*/ 1 h 351"/>
                  <a:gd name="T30" fmla="*/ 52 w 66"/>
                  <a:gd name="T31" fmla="*/ 1 h 351"/>
                  <a:gd name="T32" fmla="*/ 52 w 66"/>
                  <a:gd name="T33" fmla="*/ 1 h 351"/>
                  <a:gd name="T34" fmla="*/ 52 w 66"/>
                  <a:gd name="T35" fmla="*/ 1 h 351"/>
                  <a:gd name="T36" fmla="*/ 52 w 66"/>
                  <a:gd name="T37" fmla="*/ 1 h 351"/>
                  <a:gd name="T38" fmla="*/ 52 w 66"/>
                  <a:gd name="T39" fmla="*/ 1 h 351"/>
                  <a:gd name="T40" fmla="*/ 52 w 66"/>
                  <a:gd name="T41" fmla="*/ 1 h 351"/>
                  <a:gd name="T42" fmla="*/ 52 w 66"/>
                  <a:gd name="T43" fmla="*/ 1 h 351"/>
                  <a:gd name="T44" fmla="*/ 52 w 66"/>
                  <a:gd name="T45" fmla="*/ 1 h 351"/>
                  <a:gd name="T46" fmla="*/ 52 w 66"/>
                  <a:gd name="T47" fmla="*/ 1 h 351"/>
                  <a:gd name="T48" fmla="*/ 52 w 66"/>
                  <a:gd name="T49" fmla="*/ 1 h 351"/>
                  <a:gd name="T50" fmla="*/ 52 w 66"/>
                  <a:gd name="T51" fmla="*/ 1 h 351"/>
                  <a:gd name="T52" fmla="*/ 52 w 66"/>
                  <a:gd name="T53" fmla="*/ 1 h 351"/>
                  <a:gd name="T54" fmla="*/ 52 w 66"/>
                  <a:gd name="T55" fmla="*/ 1 h 351"/>
                  <a:gd name="T56" fmla="*/ 52 w 66"/>
                  <a:gd name="T57" fmla="*/ 1 h 351"/>
                  <a:gd name="T58" fmla="*/ 52 w 66"/>
                  <a:gd name="T59" fmla="*/ 1 h 351"/>
                  <a:gd name="T60" fmla="*/ 52 w 66"/>
                  <a:gd name="T61" fmla="*/ 1 h 351"/>
                  <a:gd name="T62" fmla="*/ 52 w 66"/>
                  <a:gd name="T63" fmla="*/ 1 h 351"/>
                  <a:gd name="T64" fmla="*/ 53 w 66"/>
                  <a:gd name="T65" fmla="*/ 0 h 351"/>
                  <a:gd name="T66" fmla="*/ 53 w 66"/>
                  <a:gd name="T67" fmla="*/ 0 h 351"/>
                  <a:gd name="T68" fmla="*/ 66 w 66"/>
                  <a:gd name="T69" fmla="*/ 3 h 351"/>
                  <a:gd name="T70" fmla="*/ 53 w 66"/>
                  <a:gd name="T71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6" h="351">
                    <a:moveTo>
                      <a:pt x="0" y="338"/>
                    </a:moveTo>
                    <a:cubicBezTo>
                      <a:pt x="0" y="339"/>
                      <a:pt x="0" y="339"/>
                      <a:pt x="0" y="339"/>
                    </a:cubicBezTo>
                    <a:cubicBezTo>
                      <a:pt x="0" y="351"/>
                      <a:pt x="0" y="351"/>
                      <a:pt x="0" y="351"/>
                    </a:cubicBezTo>
                    <a:cubicBezTo>
                      <a:pt x="0" y="338"/>
                      <a:pt x="0" y="338"/>
                      <a:pt x="0" y="338"/>
                    </a:cubicBezTo>
                    <a:moveTo>
                      <a:pt x="13" y="296"/>
                    </a:moveTo>
                    <a:cubicBezTo>
                      <a:pt x="13" y="296"/>
                      <a:pt x="13" y="296"/>
                      <a:pt x="13" y="296"/>
                    </a:cubicBezTo>
                    <a:cubicBezTo>
                      <a:pt x="13" y="296"/>
                      <a:pt x="13" y="296"/>
                      <a:pt x="13" y="296"/>
                    </a:cubicBezTo>
                    <a:cubicBezTo>
                      <a:pt x="13" y="296"/>
                      <a:pt x="13" y="296"/>
                      <a:pt x="13" y="296"/>
                    </a:cubicBezTo>
                    <a:moveTo>
                      <a:pt x="13" y="296"/>
                    </a:moveTo>
                    <a:cubicBezTo>
                      <a:pt x="13" y="296"/>
                      <a:pt x="13" y="296"/>
                      <a:pt x="13" y="296"/>
                    </a:cubicBezTo>
                    <a:cubicBezTo>
                      <a:pt x="13" y="296"/>
                      <a:pt x="13" y="296"/>
                      <a:pt x="13" y="296"/>
                    </a:cubicBezTo>
                    <a:cubicBezTo>
                      <a:pt x="13" y="296"/>
                      <a:pt x="13" y="296"/>
                      <a:pt x="13" y="296"/>
                    </a:cubicBezTo>
                    <a:cubicBezTo>
                      <a:pt x="13" y="296"/>
                      <a:pt x="13" y="296"/>
                      <a:pt x="13" y="296"/>
                    </a:cubicBezTo>
                    <a:moveTo>
                      <a:pt x="1" y="294"/>
                    </a:moveTo>
                    <a:cubicBezTo>
                      <a:pt x="1" y="295"/>
                      <a:pt x="1" y="295"/>
                      <a:pt x="1" y="295"/>
                    </a:cubicBezTo>
                    <a:cubicBezTo>
                      <a:pt x="1" y="316"/>
                      <a:pt x="1" y="316"/>
                      <a:pt x="1" y="316"/>
                    </a:cubicBezTo>
                    <a:cubicBezTo>
                      <a:pt x="1" y="294"/>
                      <a:pt x="1" y="294"/>
                      <a:pt x="1" y="294"/>
                    </a:cubicBezTo>
                    <a:moveTo>
                      <a:pt x="1" y="294"/>
                    </a:moveTo>
                    <a:cubicBezTo>
                      <a:pt x="1" y="294"/>
                      <a:pt x="1" y="294"/>
                      <a:pt x="1" y="294"/>
                    </a:cubicBezTo>
                    <a:cubicBezTo>
                      <a:pt x="1" y="294"/>
                      <a:pt x="1" y="294"/>
                      <a:pt x="1" y="294"/>
                    </a:cubicBezTo>
                    <a:cubicBezTo>
                      <a:pt x="5" y="295"/>
                      <a:pt x="5" y="295"/>
                      <a:pt x="5" y="295"/>
                    </a:cubicBezTo>
                    <a:cubicBezTo>
                      <a:pt x="1" y="294"/>
                      <a:pt x="1" y="294"/>
                      <a:pt x="1" y="294"/>
                    </a:cubicBezTo>
                    <a:cubicBezTo>
                      <a:pt x="1" y="294"/>
                      <a:pt x="1" y="294"/>
                      <a:pt x="1" y="294"/>
                    </a:cubicBezTo>
                    <a:moveTo>
                      <a:pt x="46" y="36"/>
                    </a:move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7" y="38"/>
                      <a:pt x="47" y="38"/>
                    </a:cubicBezTo>
                    <a:cubicBezTo>
                      <a:pt x="2" y="292"/>
                      <a:pt x="2" y="292"/>
                      <a:pt x="2" y="292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6" y="37"/>
                      <a:pt x="46" y="37"/>
                      <a:pt x="46" y="36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3" y="0"/>
                    </a:moveTo>
                    <a:cubicBezTo>
                      <a:pt x="53" y="0"/>
                      <a:pt x="53" y="1"/>
                      <a:pt x="52" y="1"/>
                    </a:cubicBezTo>
                    <a:cubicBezTo>
                      <a:pt x="53" y="1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66" y="3"/>
                      <a:pt x="66" y="3"/>
                      <a:pt x="66" y="3"/>
                    </a:cubicBezTo>
                    <a:cubicBezTo>
                      <a:pt x="66" y="3"/>
                      <a:pt x="66" y="3"/>
                      <a:pt x="66" y="3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</a:path>
                </a:pathLst>
              </a:custGeom>
              <a:solidFill>
                <a:srgbClr val="BFB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121"/>
              <p:cNvSpPr>
                <a:spLocks/>
              </p:cNvSpPr>
              <p:nvPr/>
            </p:nvSpPr>
            <p:spPr bwMode="auto">
              <a:xfrm>
                <a:off x="1235075" y="2255838"/>
                <a:ext cx="58738" cy="192088"/>
              </a:xfrm>
              <a:custGeom>
                <a:avLst/>
                <a:gdLst>
                  <a:gd name="T0" fmla="*/ 1 w 14"/>
                  <a:gd name="T1" fmla="*/ 0 h 45"/>
                  <a:gd name="T2" fmla="*/ 1 w 14"/>
                  <a:gd name="T3" fmla="*/ 0 h 45"/>
                  <a:gd name="T4" fmla="*/ 1 w 14"/>
                  <a:gd name="T5" fmla="*/ 22 h 45"/>
                  <a:gd name="T6" fmla="*/ 0 w 14"/>
                  <a:gd name="T7" fmla="*/ 43 h 45"/>
                  <a:gd name="T8" fmla="*/ 0 w 14"/>
                  <a:gd name="T9" fmla="*/ 44 h 45"/>
                  <a:gd name="T10" fmla="*/ 7 w 14"/>
                  <a:gd name="T11" fmla="*/ 45 h 45"/>
                  <a:gd name="T12" fmla="*/ 14 w 14"/>
                  <a:gd name="T13" fmla="*/ 3 h 45"/>
                  <a:gd name="T14" fmla="*/ 13 w 14"/>
                  <a:gd name="T15" fmla="*/ 2 h 45"/>
                  <a:gd name="T16" fmla="*/ 13 w 14"/>
                  <a:gd name="T17" fmla="*/ 2 h 45"/>
                  <a:gd name="T18" fmla="*/ 11 w 14"/>
                  <a:gd name="T19" fmla="*/ 2 h 45"/>
                  <a:gd name="T20" fmla="*/ 5 w 14"/>
                  <a:gd name="T21" fmla="*/ 1 h 45"/>
                  <a:gd name="T22" fmla="*/ 1 w 14"/>
                  <a:gd name="T2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45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4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BF75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122"/>
              <p:cNvSpPr>
                <a:spLocks/>
              </p:cNvSpPr>
              <p:nvPr/>
            </p:nvSpPr>
            <p:spPr bwMode="auto">
              <a:xfrm>
                <a:off x="1230312" y="2443163"/>
                <a:ext cx="34925" cy="136525"/>
              </a:xfrm>
              <a:custGeom>
                <a:avLst/>
                <a:gdLst>
                  <a:gd name="T0" fmla="*/ 1 w 8"/>
                  <a:gd name="T1" fmla="*/ 0 h 32"/>
                  <a:gd name="T2" fmla="*/ 1 w 8"/>
                  <a:gd name="T3" fmla="*/ 0 h 32"/>
                  <a:gd name="T4" fmla="*/ 1 w 8"/>
                  <a:gd name="T5" fmla="*/ 13 h 32"/>
                  <a:gd name="T6" fmla="*/ 0 w 8"/>
                  <a:gd name="T7" fmla="*/ 25 h 32"/>
                  <a:gd name="T8" fmla="*/ 0 w 8"/>
                  <a:gd name="T9" fmla="*/ 25 h 32"/>
                  <a:gd name="T10" fmla="*/ 0 w 8"/>
                  <a:gd name="T11" fmla="*/ 26 h 32"/>
                  <a:gd name="T12" fmla="*/ 0 w 8"/>
                  <a:gd name="T13" fmla="*/ 27 h 32"/>
                  <a:gd name="T14" fmla="*/ 1 w 8"/>
                  <a:gd name="T15" fmla="*/ 32 h 32"/>
                  <a:gd name="T16" fmla="*/ 2 w 8"/>
                  <a:gd name="T17" fmla="*/ 32 h 32"/>
                  <a:gd name="T18" fmla="*/ 2 w 8"/>
                  <a:gd name="T19" fmla="*/ 32 h 32"/>
                  <a:gd name="T20" fmla="*/ 2 w 8"/>
                  <a:gd name="T21" fmla="*/ 31 h 32"/>
                  <a:gd name="T22" fmla="*/ 8 w 8"/>
                  <a:gd name="T23" fmla="*/ 1 h 32"/>
                  <a:gd name="T24" fmla="*/ 1 w 8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3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7"/>
                      <a:pt x="0" y="27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3C3C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123"/>
              <p:cNvSpPr>
                <a:spLocks/>
              </p:cNvSpPr>
              <p:nvPr/>
            </p:nvSpPr>
            <p:spPr bwMode="auto">
              <a:xfrm>
                <a:off x="1239838" y="1163638"/>
                <a:ext cx="249238" cy="1101725"/>
              </a:xfrm>
              <a:custGeom>
                <a:avLst/>
                <a:gdLst>
                  <a:gd name="T0" fmla="*/ 46 w 59"/>
                  <a:gd name="T1" fmla="*/ 0 h 259"/>
                  <a:gd name="T2" fmla="*/ 1 w 59"/>
                  <a:gd name="T3" fmla="*/ 255 h 259"/>
                  <a:gd name="T4" fmla="*/ 0 w 59"/>
                  <a:gd name="T5" fmla="*/ 256 h 259"/>
                  <a:gd name="T6" fmla="*/ 0 w 59"/>
                  <a:gd name="T7" fmla="*/ 257 h 259"/>
                  <a:gd name="T8" fmla="*/ 0 w 59"/>
                  <a:gd name="T9" fmla="*/ 257 h 259"/>
                  <a:gd name="T10" fmla="*/ 4 w 59"/>
                  <a:gd name="T11" fmla="*/ 258 h 259"/>
                  <a:gd name="T12" fmla="*/ 10 w 59"/>
                  <a:gd name="T13" fmla="*/ 259 h 259"/>
                  <a:gd name="T14" fmla="*/ 12 w 59"/>
                  <a:gd name="T15" fmla="*/ 259 h 259"/>
                  <a:gd name="T16" fmla="*/ 12 w 59"/>
                  <a:gd name="T17" fmla="*/ 259 h 259"/>
                  <a:gd name="T18" fmla="*/ 12 w 59"/>
                  <a:gd name="T19" fmla="*/ 259 h 259"/>
                  <a:gd name="T20" fmla="*/ 12 w 59"/>
                  <a:gd name="T21" fmla="*/ 259 h 259"/>
                  <a:gd name="T22" fmla="*/ 12 w 59"/>
                  <a:gd name="T23" fmla="*/ 259 h 259"/>
                  <a:gd name="T24" fmla="*/ 12 w 59"/>
                  <a:gd name="T25" fmla="*/ 259 h 259"/>
                  <a:gd name="T26" fmla="*/ 12 w 59"/>
                  <a:gd name="T27" fmla="*/ 259 h 259"/>
                  <a:gd name="T28" fmla="*/ 12 w 59"/>
                  <a:gd name="T29" fmla="*/ 259 h 259"/>
                  <a:gd name="T30" fmla="*/ 13 w 59"/>
                  <a:gd name="T31" fmla="*/ 258 h 259"/>
                  <a:gd name="T32" fmla="*/ 59 w 59"/>
                  <a:gd name="T33" fmla="*/ 3 h 259"/>
                  <a:gd name="T34" fmla="*/ 46 w 59"/>
                  <a:gd name="T35" fmla="*/ 0 h 259"/>
                  <a:gd name="T36" fmla="*/ 46 w 59"/>
                  <a:gd name="T3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" h="259">
                    <a:moveTo>
                      <a:pt x="46" y="0"/>
                    </a:moveTo>
                    <a:cubicBezTo>
                      <a:pt x="1" y="255"/>
                      <a:pt x="1" y="255"/>
                      <a:pt x="1" y="255"/>
                    </a:cubicBezTo>
                    <a:cubicBezTo>
                      <a:pt x="0" y="256"/>
                      <a:pt x="0" y="256"/>
                      <a:pt x="0" y="256"/>
                    </a:cubicBezTo>
                    <a:cubicBezTo>
                      <a:pt x="0" y="256"/>
                      <a:pt x="0" y="257"/>
                      <a:pt x="0" y="257"/>
                    </a:cubicBezTo>
                    <a:cubicBezTo>
                      <a:pt x="0" y="257"/>
                      <a:pt x="0" y="257"/>
                      <a:pt x="0" y="257"/>
                    </a:cubicBezTo>
                    <a:cubicBezTo>
                      <a:pt x="4" y="258"/>
                      <a:pt x="4" y="258"/>
                      <a:pt x="4" y="258"/>
                    </a:cubicBezTo>
                    <a:cubicBezTo>
                      <a:pt x="10" y="259"/>
                      <a:pt x="10" y="259"/>
                      <a:pt x="10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3" y="259"/>
                      <a:pt x="13" y="259"/>
                      <a:pt x="13" y="258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solidFill>
                <a:srgbClr val="B774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124"/>
              <p:cNvSpPr>
                <a:spLocks/>
              </p:cNvSpPr>
              <p:nvPr/>
            </p:nvSpPr>
            <p:spPr bwMode="auto">
              <a:xfrm>
                <a:off x="1430338" y="1006476"/>
                <a:ext cx="88900" cy="169863"/>
              </a:xfrm>
              <a:custGeom>
                <a:avLst/>
                <a:gdLst>
                  <a:gd name="T0" fmla="*/ 7 w 21"/>
                  <a:gd name="T1" fmla="*/ 0 h 40"/>
                  <a:gd name="T2" fmla="*/ 6 w 21"/>
                  <a:gd name="T3" fmla="*/ 1 h 40"/>
                  <a:gd name="T4" fmla="*/ 6 w 21"/>
                  <a:gd name="T5" fmla="*/ 1 h 40"/>
                  <a:gd name="T6" fmla="*/ 6 w 21"/>
                  <a:gd name="T7" fmla="*/ 1 h 40"/>
                  <a:gd name="T8" fmla="*/ 6 w 21"/>
                  <a:gd name="T9" fmla="*/ 1 h 40"/>
                  <a:gd name="T10" fmla="*/ 6 w 21"/>
                  <a:gd name="T11" fmla="*/ 1 h 40"/>
                  <a:gd name="T12" fmla="*/ 6 w 21"/>
                  <a:gd name="T13" fmla="*/ 1 h 40"/>
                  <a:gd name="T14" fmla="*/ 6 w 21"/>
                  <a:gd name="T15" fmla="*/ 1 h 40"/>
                  <a:gd name="T16" fmla="*/ 6 w 21"/>
                  <a:gd name="T17" fmla="*/ 1 h 40"/>
                  <a:gd name="T18" fmla="*/ 6 w 21"/>
                  <a:gd name="T19" fmla="*/ 1 h 40"/>
                  <a:gd name="T20" fmla="*/ 6 w 21"/>
                  <a:gd name="T21" fmla="*/ 1 h 40"/>
                  <a:gd name="T22" fmla="*/ 6 w 21"/>
                  <a:gd name="T23" fmla="*/ 1 h 40"/>
                  <a:gd name="T24" fmla="*/ 6 w 21"/>
                  <a:gd name="T25" fmla="*/ 1 h 40"/>
                  <a:gd name="T26" fmla="*/ 6 w 21"/>
                  <a:gd name="T27" fmla="*/ 1 h 40"/>
                  <a:gd name="T28" fmla="*/ 6 w 21"/>
                  <a:gd name="T29" fmla="*/ 1 h 40"/>
                  <a:gd name="T30" fmla="*/ 6 w 21"/>
                  <a:gd name="T31" fmla="*/ 1 h 40"/>
                  <a:gd name="T32" fmla="*/ 6 w 21"/>
                  <a:gd name="T33" fmla="*/ 1 h 40"/>
                  <a:gd name="T34" fmla="*/ 6 w 21"/>
                  <a:gd name="T35" fmla="*/ 1 h 40"/>
                  <a:gd name="T36" fmla="*/ 6 w 21"/>
                  <a:gd name="T37" fmla="*/ 1 h 40"/>
                  <a:gd name="T38" fmla="*/ 6 w 21"/>
                  <a:gd name="T39" fmla="*/ 1 h 40"/>
                  <a:gd name="T40" fmla="*/ 6 w 21"/>
                  <a:gd name="T41" fmla="*/ 1 h 40"/>
                  <a:gd name="T42" fmla="*/ 6 w 21"/>
                  <a:gd name="T43" fmla="*/ 1 h 40"/>
                  <a:gd name="T44" fmla="*/ 6 w 21"/>
                  <a:gd name="T45" fmla="*/ 1 h 40"/>
                  <a:gd name="T46" fmla="*/ 6 w 21"/>
                  <a:gd name="T47" fmla="*/ 1 h 40"/>
                  <a:gd name="T48" fmla="*/ 6 w 21"/>
                  <a:gd name="T49" fmla="*/ 1 h 40"/>
                  <a:gd name="T50" fmla="*/ 6 w 21"/>
                  <a:gd name="T51" fmla="*/ 1 h 40"/>
                  <a:gd name="T52" fmla="*/ 6 w 21"/>
                  <a:gd name="T53" fmla="*/ 1 h 40"/>
                  <a:gd name="T54" fmla="*/ 6 w 21"/>
                  <a:gd name="T55" fmla="*/ 1 h 40"/>
                  <a:gd name="T56" fmla="*/ 0 w 21"/>
                  <a:gd name="T57" fmla="*/ 36 h 40"/>
                  <a:gd name="T58" fmla="*/ 0 w 21"/>
                  <a:gd name="T59" fmla="*/ 36 h 40"/>
                  <a:gd name="T60" fmla="*/ 0 w 21"/>
                  <a:gd name="T61" fmla="*/ 36 h 40"/>
                  <a:gd name="T62" fmla="*/ 1 w 21"/>
                  <a:gd name="T63" fmla="*/ 37 h 40"/>
                  <a:gd name="T64" fmla="*/ 1 w 21"/>
                  <a:gd name="T65" fmla="*/ 37 h 40"/>
                  <a:gd name="T66" fmla="*/ 14 w 21"/>
                  <a:gd name="T67" fmla="*/ 40 h 40"/>
                  <a:gd name="T68" fmla="*/ 21 w 21"/>
                  <a:gd name="T69" fmla="*/ 4 h 40"/>
                  <a:gd name="T70" fmla="*/ 20 w 21"/>
                  <a:gd name="T71" fmla="*/ 3 h 40"/>
                  <a:gd name="T72" fmla="*/ 7 w 21"/>
                  <a:gd name="T73" fmla="*/ 0 h 40"/>
                  <a:gd name="T74" fmla="*/ 7 w 21"/>
                  <a:gd name="T7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1" h="40">
                    <a:moveTo>
                      <a:pt x="7" y="0"/>
                    </a:moveTo>
                    <a:cubicBezTo>
                      <a:pt x="7" y="0"/>
                      <a:pt x="7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3"/>
                      <a:pt x="20" y="3"/>
                      <a:pt x="20" y="3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2340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>
              <a:off x="2573959" y="1008439"/>
              <a:ext cx="1266731" cy="2222633"/>
              <a:chOff x="2022380" y="1257933"/>
              <a:chExt cx="944563" cy="1657350"/>
            </a:xfrm>
          </p:grpSpPr>
          <p:sp>
            <p:nvSpPr>
              <p:cNvPr id="5" name="Freeform 5"/>
              <p:cNvSpPr>
                <a:spLocks/>
              </p:cNvSpPr>
              <p:nvPr/>
            </p:nvSpPr>
            <p:spPr bwMode="auto">
              <a:xfrm>
                <a:off x="2306543" y="2516820"/>
                <a:ext cx="122238" cy="200025"/>
              </a:xfrm>
              <a:custGeom>
                <a:avLst/>
                <a:gdLst>
                  <a:gd name="T0" fmla="*/ 69 w 77"/>
                  <a:gd name="T1" fmla="*/ 0 h 126"/>
                  <a:gd name="T2" fmla="*/ 0 w 77"/>
                  <a:gd name="T3" fmla="*/ 16 h 126"/>
                  <a:gd name="T4" fmla="*/ 42 w 77"/>
                  <a:gd name="T5" fmla="*/ 126 h 126"/>
                  <a:gd name="T6" fmla="*/ 77 w 77"/>
                  <a:gd name="T7" fmla="*/ 118 h 126"/>
                  <a:gd name="T8" fmla="*/ 69 w 77"/>
                  <a:gd name="T9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126">
                    <a:moveTo>
                      <a:pt x="69" y="0"/>
                    </a:moveTo>
                    <a:lnTo>
                      <a:pt x="0" y="16"/>
                    </a:lnTo>
                    <a:lnTo>
                      <a:pt x="42" y="126"/>
                    </a:lnTo>
                    <a:lnTo>
                      <a:pt x="77" y="118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9C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" name="Freeform 6"/>
              <p:cNvSpPr>
                <a:spLocks/>
              </p:cNvSpPr>
              <p:nvPr/>
            </p:nvSpPr>
            <p:spPr bwMode="auto">
              <a:xfrm>
                <a:off x="2306543" y="2516820"/>
                <a:ext cx="122238" cy="200025"/>
              </a:xfrm>
              <a:custGeom>
                <a:avLst/>
                <a:gdLst>
                  <a:gd name="T0" fmla="*/ 69 w 77"/>
                  <a:gd name="T1" fmla="*/ 0 h 126"/>
                  <a:gd name="T2" fmla="*/ 0 w 77"/>
                  <a:gd name="T3" fmla="*/ 16 h 126"/>
                  <a:gd name="T4" fmla="*/ 42 w 77"/>
                  <a:gd name="T5" fmla="*/ 126 h 126"/>
                  <a:gd name="T6" fmla="*/ 77 w 77"/>
                  <a:gd name="T7" fmla="*/ 118 h 126"/>
                  <a:gd name="T8" fmla="*/ 69 w 77"/>
                  <a:gd name="T9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126">
                    <a:moveTo>
                      <a:pt x="69" y="0"/>
                    </a:moveTo>
                    <a:lnTo>
                      <a:pt x="0" y="16"/>
                    </a:lnTo>
                    <a:lnTo>
                      <a:pt x="42" y="126"/>
                    </a:lnTo>
                    <a:lnTo>
                      <a:pt x="77" y="118"/>
                    </a:lnTo>
                    <a:lnTo>
                      <a:pt x="6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7"/>
              <p:cNvSpPr>
                <a:spLocks/>
              </p:cNvSpPr>
              <p:nvPr/>
            </p:nvSpPr>
            <p:spPr bwMode="auto">
              <a:xfrm>
                <a:off x="2373218" y="2704145"/>
                <a:ext cx="63500" cy="139700"/>
              </a:xfrm>
              <a:custGeom>
                <a:avLst/>
                <a:gdLst>
                  <a:gd name="T0" fmla="*/ 0 w 15"/>
                  <a:gd name="T1" fmla="*/ 3 h 33"/>
                  <a:gd name="T2" fmla="*/ 10 w 15"/>
                  <a:gd name="T3" fmla="*/ 27 h 33"/>
                  <a:gd name="T4" fmla="*/ 14 w 15"/>
                  <a:gd name="T5" fmla="*/ 32 h 33"/>
                  <a:gd name="T6" fmla="*/ 15 w 15"/>
                  <a:gd name="T7" fmla="*/ 26 h 33"/>
                  <a:gd name="T8" fmla="*/ 13 w 15"/>
                  <a:gd name="T9" fmla="*/ 0 h 33"/>
                  <a:gd name="T10" fmla="*/ 0 w 15"/>
                  <a:gd name="T11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33">
                    <a:moveTo>
                      <a:pt x="0" y="3"/>
                    </a:moveTo>
                    <a:cubicBezTo>
                      <a:pt x="10" y="27"/>
                      <a:pt x="10" y="27"/>
                      <a:pt x="10" y="27"/>
                    </a:cubicBezTo>
                    <a:cubicBezTo>
                      <a:pt x="11" y="31"/>
                      <a:pt x="13" y="33"/>
                      <a:pt x="14" y="32"/>
                    </a:cubicBezTo>
                    <a:cubicBezTo>
                      <a:pt x="15" y="32"/>
                      <a:pt x="15" y="30"/>
                      <a:pt x="15" y="26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0" y="3"/>
                      <a:pt x="0" y="3"/>
                      <a:pt x="0" y="3"/>
                    </a:cubicBezTo>
                  </a:path>
                </a:pathLst>
              </a:custGeom>
              <a:solidFill>
                <a:srgbClr val="5050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8"/>
              <p:cNvSpPr>
                <a:spLocks/>
              </p:cNvSpPr>
              <p:nvPr/>
            </p:nvSpPr>
            <p:spPr bwMode="auto">
              <a:xfrm>
                <a:off x="2055718" y="1424620"/>
                <a:ext cx="360363" cy="1117600"/>
              </a:xfrm>
              <a:custGeom>
                <a:avLst/>
                <a:gdLst>
                  <a:gd name="T0" fmla="*/ 0 w 227"/>
                  <a:gd name="T1" fmla="*/ 10 h 704"/>
                  <a:gd name="T2" fmla="*/ 158 w 227"/>
                  <a:gd name="T3" fmla="*/ 704 h 704"/>
                  <a:gd name="T4" fmla="*/ 182 w 227"/>
                  <a:gd name="T5" fmla="*/ 699 h 704"/>
                  <a:gd name="T6" fmla="*/ 203 w 227"/>
                  <a:gd name="T7" fmla="*/ 694 h 704"/>
                  <a:gd name="T8" fmla="*/ 227 w 227"/>
                  <a:gd name="T9" fmla="*/ 688 h 704"/>
                  <a:gd name="T10" fmla="*/ 69 w 227"/>
                  <a:gd name="T11" fmla="*/ 0 h 704"/>
                  <a:gd name="T12" fmla="*/ 45 w 227"/>
                  <a:gd name="T13" fmla="*/ 5 h 704"/>
                  <a:gd name="T14" fmla="*/ 24 w 227"/>
                  <a:gd name="T15" fmla="*/ 10 h 704"/>
                  <a:gd name="T16" fmla="*/ 24 w 227"/>
                  <a:gd name="T17" fmla="*/ 5 h 704"/>
                  <a:gd name="T18" fmla="*/ 0 w 227"/>
                  <a:gd name="T19" fmla="*/ 10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7" h="704">
                    <a:moveTo>
                      <a:pt x="0" y="10"/>
                    </a:moveTo>
                    <a:lnTo>
                      <a:pt x="158" y="704"/>
                    </a:lnTo>
                    <a:lnTo>
                      <a:pt x="182" y="699"/>
                    </a:lnTo>
                    <a:lnTo>
                      <a:pt x="203" y="694"/>
                    </a:lnTo>
                    <a:lnTo>
                      <a:pt x="227" y="688"/>
                    </a:lnTo>
                    <a:lnTo>
                      <a:pt x="69" y="0"/>
                    </a:lnTo>
                    <a:lnTo>
                      <a:pt x="45" y="5"/>
                    </a:lnTo>
                    <a:lnTo>
                      <a:pt x="24" y="10"/>
                    </a:lnTo>
                    <a:lnTo>
                      <a:pt x="24" y="5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49B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9"/>
              <p:cNvSpPr>
                <a:spLocks/>
              </p:cNvSpPr>
              <p:nvPr/>
            </p:nvSpPr>
            <p:spPr bwMode="auto">
              <a:xfrm>
                <a:off x="2055718" y="1424620"/>
                <a:ext cx="360363" cy="1117600"/>
              </a:xfrm>
              <a:custGeom>
                <a:avLst/>
                <a:gdLst>
                  <a:gd name="T0" fmla="*/ 0 w 227"/>
                  <a:gd name="T1" fmla="*/ 10 h 704"/>
                  <a:gd name="T2" fmla="*/ 158 w 227"/>
                  <a:gd name="T3" fmla="*/ 704 h 704"/>
                  <a:gd name="T4" fmla="*/ 182 w 227"/>
                  <a:gd name="T5" fmla="*/ 699 h 704"/>
                  <a:gd name="T6" fmla="*/ 203 w 227"/>
                  <a:gd name="T7" fmla="*/ 694 h 704"/>
                  <a:gd name="T8" fmla="*/ 227 w 227"/>
                  <a:gd name="T9" fmla="*/ 688 h 704"/>
                  <a:gd name="T10" fmla="*/ 69 w 227"/>
                  <a:gd name="T11" fmla="*/ 0 h 704"/>
                  <a:gd name="T12" fmla="*/ 45 w 227"/>
                  <a:gd name="T13" fmla="*/ 5 h 704"/>
                  <a:gd name="T14" fmla="*/ 24 w 227"/>
                  <a:gd name="T15" fmla="*/ 10 h 704"/>
                  <a:gd name="T16" fmla="*/ 24 w 227"/>
                  <a:gd name="T17" fmla="*/ 5 h 704"/>
                  <a:gd name="T18" fmla="*/ 0 w 227"/>
                  <a:gd name="T19" fmla="*/ 10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7" h="704">
                    <a:moveTo>
                      <a:pt x="0" y="10"/>
                    </a:moveTo>
                    <a:lnTo>
                      <a:pt x="158" y="704"/>
                    </a:lnTo>
                    <a:lnTo>
                      <a:pt x="182" y="699"/>
                    </a:lnTo>
                    <a:lnTo>
                      <a:pt x="203" y="694"/>
                    </a:lnTo>
                    <a:lnTo>
                      <a:pt x="227" y="688"/>
                    </a:lnTo>
                    <a:lnTo>
                      <a:pt x="69" y="0"/>
                    </a:lnTo>
                    <a:lnTo>
                      <a:pt x="45" y="5"/>
                    </a:lnTo>
                    <a:lnTo>
                      <a:pt x="24" y="10"/>
                    </a:lnTo>
                    <a:lnTo>
                      <a:pt x="24" y="5"/>
                    </a:lnTo>
                    <a:lnTo>
                      <a:pt x="0" y="1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10"/>
              <p:cNvSpPr>
                <a:spLocks/>
              </p:cNvSpPr>
              <p:nvPr/>
            </p:nvSpPr>
            <p:spPr bwMode="auto">
              <a:xfrm>
                <a:off x="2022380" y="1288095"/>
                <a:ext cx="152400" cy="177800"/>
              </a:xfrm>
              <a:custGeom>
                <a:avLst/>
                <a:gdLst>
                  <a:gd name="T0" fmla="*/ 8 w 36"/>
                  <a:gd name="T1" fmla="*/ 41 h 42"/>
                  <a:gd name="T2" fmla="*/ 9 w 36"/>
                  <a:gd name="T3" fmla="*/ 42 h 42"/>
                  <a:gd name="T4" fmla="*/ 35 w 36"/>
                  <a:gd name="T5" fmla="*/ 36 h 42"/>
                  <a:gd name="T6" fmla="*/ 36 w 36"/>
                  <a:gd name="T7" fmla="*/ 35 h 42"/>
                  <a:gd name="T8" fmla="*/ 28 w 36"/>
                  <a:gd name="T9" fmla="*/ 0 h 42"/>
                  <a:gd name="T10" fmla="*/ 27 w 36"/>
                  <a:gd name="T11" fmla="*/ 0 h 42"/>
                  <a:gd name="T12" fmla="*/ 1 w 36"/>
                  <a:gd name="T13" fmla="*/ 5 h 42"/>
                  <a:gd name="T14" fmla="*/ 0 w 36"/>
                  <a:gd name="T15" fmla="*/ 6 h 42"/>
                  <a:gd name="T16" fmla="*/ 8 w 36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42">
                    <a:moveTo>
                      <a:pt x="8" y="41"/>
                    </a:moveTo>
                    <a:cubicBezTo>
                      <a:pt x="8" y="41"/>
                      <a:pt x="8" y="42"/>
                      <a:pt x="9" y="42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5" y="36"/>
                      <a:pt x="36" y="36"/>
                      <a:pt x="36" y="35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8" y="41"/>
                      <a:pt x="8" y="41"/>
                      <a:pt x="8" y="41"/>
                    </a:cubicBezTo>
                  </a:path>
                </a:pathLst>
              </a:custGeom>
              <a:solidFill>
                <a:srgbClr val="2F5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11"/>
              <p:cNvSpPr>
                <a:spLocks noEditPoints="1"/>
              </p:cNvSpPr>
              <p:nvPr/>
            </p:nvSpPr>
            <p:spPr bwMode="auto">
              <a:xfrm>
                <a:off x="2022380" y="1300795"/>
                <a:ext cx="160338" cy="695325"/>
              </a:xfrm>
              <a:custGeom>
                <a:avLst/>
                <a:gdLst>
                  <a:gd name="T0" fmla="*/ 8 w 38"/>
                  <a:gd name="T1" fmla="*/ 38 h 164"/>
                  <a:gd name="T2" fmla="*/ 8 w 38"/>
                  <a:gd name="T3" fmla="*/ 39 h 164"/>
                  <a:gd name="T4" fmla="*/ 8 w 38"/>
                  <a:gd name="T5" fmla="*/ 39 h 164"/>
                  <a:gd name="T6" fmla="*/ 9 w 38"/>
                  <a:gd name="T7" fmla="*/ 39 h 164"/>
                  <a:gd name="T8" fmla="*/ 9 w 38"/>
                  <a:gd name="T9" fmla="*/ 40 h 164"/>
                  <a:gd name="T10" fmla="*/ 38 w 38"/>
                  <a:gd name="T11" fmla="*/ 164 h 164"/>
                  <a:gd name="T12" fmla="*/ 38 w 38"/>
                  <a:gd name="T13" fmla="*/ 164 h 164"/>
                  <a:gd name="T14" fmla="*/ 9 w 38"/>
                  <a:gd name="T15" fmla="*/ 39 h 164"/>
                  <a:gd name="T16" fmla="*/ 9 w 38"/>
                  <a:gd name="T17" fmla="*/ 39 h 164"/>
                  <a:gd name="T18" fmla="*/ 8 w 38"/>
                  <a:gd name="T19" fmla="*/ 38 h 164"/>
                  <a:gd name="T20" fmla="*/ 13 w 38"/>
                  <a:gd name="T21" fmla="*/ 0 h 164"/>
                  <a:gd name="T22" fmla="*/ 13 w 38"/>
                  <a:gd name="T23" fmla="*/ 0 h 164"/>
                  <a:gd name="T24" fmla="*/ 1 w 38"/>
                  <a:gd name="T25" fmla="*/ 2 h 164"/>
                  <a:gd name="T26" fmla="*/ 0 w 38"/>
                  <a:gd name="T27" fmla="*/ 3 h 164"/>
                  <a:gd name="T28" fmla="*/ 0 w 38"/>
                  <a:gd name="T29" fmla="*/ 3 h 164"/>
                  <a:gd name="T30" fmla="*/ 1 w 38"/>
                  <a:gd name="T31" fmla="*/ 2 h 164"/>
                  <a:gd name="T32" fmla="*/ 13 w 38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" h="164">
                    <a:moveTo>
                      <a:pt x="8" y="38"/>
                    </a:moveTo>
                    <a:cubicBezTo>
                      <a:pt x="8" y="38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9" y="39"/>
                      <a:pt x="9" y="39"/>
                      <a:pt x="9" y="40"/>
                    </a:cubicBezTo>
                    <a:cubicBezTo>
                      <a:pt x="38" y="164"/>
                      <a:pt x="38" y="164"/>
                      <a:pt x="38" y="164"/>
                    </a:cubicBezTo>
                    <a:cubicBezTo>
                      <a:pt x="38" y="164"/>
                      <a:pt x="38" y="164"/>
                      <a:pt x="38" y="164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8" y="39"/>
                      <a:pt x="8" y="38"/>
                      <a:pt x="8" y="38"/>
                    </a:cubicBezTo>
                    <a:moveTo>
                      <a:pt x="13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2"/>
                      <a:pt x="1" y="2"/>
                    </a:cubicBez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solidFill>
                <a:srgbClr val="BFB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2"/>
              <p:cNvSpPr>
                <a:spLocks/>
              </p:cNvSpPr>
              <p:nvPr/>
            </p:nvSpPr>
            <p:spPr bwMode="auto">
              <a:xfrm>
                <a:off x="2060480" y="1453195"/>
                <a:ext cx="177800" cy="542925"/>
              </a:xfrm>
              <a:custGeom>
                <a:avLst/>
                <a:gdLst>
                  <a:gd name="T0" fmla="*/ 13 w 42"/>
                  <a:gd name="T1" fmla="*/ 0 h 128"/>
                  <a:gd name="T2" fmla="*/ 0 w 42"/>
                  <a:gd name="T3" fmla="*/ 3 h 128"/>
                  <a:gd name="T4" fmla="*/ 0 w 42"/>
                  <a:gd name="T5" fmla="*/ 3 h 128"/>
                  <a:gd name="T6" fmla="*/ 29 w 42"/>
                  <a:gd name="T7" fmla="*/ 128 h 128"/>
                  <a:gd name="T8" fmla="*/ 42 w 42"/>
                  <a:gd name="T9" fmla="*/ 128 h 128"/>
                  <a:gd name="T10" fmla="*/ 13 w 42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128">
                    <a:moveTo>
                      <a:pt x="13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9" y="128"/>
                      <a:pt x="29" y="128"/>
                      <a:pt x="29" y="128"/>
                    </a:cubicBezTo>
                    <a:cubicBezTo>
                      <a:pt x="42" y="128"/>
                      <a:pt x="42" y="128"/>
                      <a:pt x="42" y="128"/>
                    </a:cubicBez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solidFill>
                <a:srgbClr val="B774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3"/>
              <p:cNvSpPr>
                <a:spLocks/>
              </p:cNvSpPr>
              <p:nvPr/>
            </p:nvSpPr>
            <p:spPr bwMode="auto">
              <a:xfrm>
                <a:off x="2022380" y="1300795"/>
                <a:ext cx="92075" cy="165100"/>
              </a:xfrm>
              <a:custGeom>
                <a:avLst/>
                <a:gdLst>
                  <a:gd name="T0" fmla="*/ 13 w 22"/>
                  <a:gd name="T1" fmla="*/ 0 h 39"/>
                  <a:gd name="T2" fmla="*/ 13 w 22"/>
                  <a:gd name="T3" fmla="*/ 0 h 39"/>
                  <a:gd name="T4" fmla="*/ 1 w 22"/>
                  <a:gd name="T5" fmla="*/ 2 h 39"/>
                  <a:gd name="T6" fmla="*/ 0 w 22"/>
                  <a:gd name="T7" fmla="*/ 3 h 39"/>
                  <a:gd name="T8" fmla="*/ 0 w 22"/>
                  <a:gd name="T9" fmla="*/ 3 h 39"/>
                  <a:gd name="T10" fmla="*/ 0 w 22"/>
                  <a:gd name="T11" fmla="*/ 3 h 39"/>
                  <a:gd name="T12" fmla="*/ 8 w 22"/>
                  <a:gd name="T13" fmla="*/ 38 h 39"/>
                  <a:gd name="T14" fmla="*/ 8 w 22"/>
                  <a:gd name="T15" fmla="*/ 38 h 39"/>
                  <a:gd name="T16" fmla="*/ 9 w 22"/>
                  <a:gd name="T17" fmla="*/ 39 h 39"/>
                  <a:gd name="T18" fmla="*/ 9 w 22"/>
                  <a:gd name="T19" fmla="*/ 39 h 39"/>
                  <a:gd name="T20" fmla="*/ 9 w 22"/>
                  <a:gd name="T21" fmla="*/ 39 h 39"/>
                  <a:gd name="T22" fmla="*/ 22 w 22"/>
                  <a:gd name="T23" fmla="*/ 36 h 39"/>
                  <a:gd name="T24" fmla="*/ 14 w 22"/>
                  <a:gd name="T25" fmla="*/ 0 h 39"/>
                  <a:gd name="T26" fmla="*/ 13 w 22"/>
                  <a:gd name="T2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39">
                    <a:moveTo>
                      <a:pt x="13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9"/>
                      <a:pt x="9" y="39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22" y="36"/>
                      <a:pt x="22" y="36"/>
                      <a:pt x="22" y="36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3" y="0"/>
                    </a:cubicBezTo>
                  </a:path>
                </a:pathLst>
              </a:custGeom>
              <a:solidFill>
                <a:srgbClr val="2340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14"/>
              <p:cNvSpPr>
                <a:spLocks/>
              </p:cNvSpPr>
              <p:nvPr/>
            </p:nvSpPr>
            <p:spPr bwMode="auto">
              <a:xfrm>
                <a:off x="2319243" y="1389695"/>
                <a:ext cx="114300" cy="190500"/>
              </a:xfrm>
              <a:custGeom>
                <a:avLst/>
                <a:gdLst>
                  <a:gd name="T0" fmla="*/ 0 w 72"/>
                  <a:gd name="T1" fmla="*/ 120 h 120"/>
                  <a:gd name="T2" fmla="*/ 72 w 72"/>
                  <a:gd name="T3" fmla="*/ 115 h 120"/>
                  <a:gd name="T4" fmla="*/ 45 w 72"/>
                  <a:gd name="T5" fmla="*/ 0 h 120"/>
                  <a:gd name="T6" fmla="*/ 10 w 72"/>
                  <a:gd name="T7" fmla="*/ 3 h 120"/>
                  <a:gd name="T8" fmla="*/ 0 w 72"/>
                  <a:gd name="T9" fmla="*/ 12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20">
                    <a:moveTo>
                      <a:pt x="0" y="120"/>
                    </a:moveTo>
                    <a:lnTo>
                      <a:pt x="72" y="115"/>
                    </a:lnTo>
                    <a:lnTo>
                      <a:pt x="45" y="0"/>
                    </a:lnTo>
                    <a:lnTo>
                      <a:pt x="10" y="3"/>
                    </a:lnTo>
                    <a:lnTo>
                      <a:pt x="0" y="120"/>
                    </a:lnTo>
                    <a:close/>
                  </a:path>
                </a:pathLst>
              </a:custGeom>
              <a:solidFill>
                <a:srgbClr val="FF9C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5"/>
              <p:cNvSpPr>
                <a:spLocks/>
              </p:cNvSpPr>
              <p:nvPr/>
            </p:nvSpPr>
            <p:spPr bwMode="auto">
              <a:xfrm>
                <a:off x="2319243" y="1389695"/>
                <a:ext cx="114300" cy="190500"/>
              </a:xfrm>
              <a:custGeom>
                <a:avLst/>
                <a:gdLst>
                  <a:gd name="T0" fmla="*/ 0 w 72"/>
                  <a:gd name="T1" fmla="*/ 120 h 120"/>
                  <a:gd name="T2" fmla="*/ 72 w 72"/>
                  <a:gd name="T3" fmla="*/ 115 h 120"/>
                  <a:gd name="T4" fmla="*/ 45 w 72"/>
                  <a:gd name="T5" fmla="*/ 0 h 120"/>
                  <a:gd name="T6" fmla="*/ 10 w 72"/>
                  <a:gd name="T7" fmla="*/ 3 h 120"/>
                  <a:gd name="T8" fmla="*/ 0 w 72"/>
                  <a:gd name="T9" fmla="*/ 12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20">
                    <a:moveTo>
                      <a:pt x="0" y="120"/>
                    </a:moveTo>
                    <a:lnTo>
                      <a:pt x="72" y="115"/>
                    </a:lnTo>
                    <a:lnTo>
                      <a:pt x="45" y="0"/>
                    </a:lnTo>
                    <a:lnTo>
                      <a:pt x="10" y="3"/>
                    </a:lnTo>
                    <a:lnTo>
                      <a:pt x="0" y="12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6"/>
              <p:cNvSpPr>
                <a:spLocks/>
              </p:cNvSpPr>
              <p:nvPr/>
            </p:nvSpPr>
            <p:spPr bwMode="auto">
              <a:xfrm>
                <a:off x="2335118" y="1257933"/>
                <a:ext cx="55563" cy="136525"/>
              </a:xfrm>
              <a:custGeom>
                <a:avLst/>
                <a:gdLst>
                  <a:gd name="T0" fmla="*/ 13 w 13"/>
                  <a:gd name="T1" fmla="*/ 31 h 32"/>
                  <a:gd name="T2" fmla="*/ 8 w 13"/>
                  <a:gd name="T3" fmla="*/ 6 h 32"/>
                  <a:gd name="T4" fmla="*/ 4 w 13"/>
                  <a:gd name="T5" fmla="*/ 0 h 32"/>
                  <a:gd name="T6" fmla="*/ 2 w 13"/>
                  <a:gd name="T7" fmla="*/ 6 h 32"/>
                  <a:gd name="T8" fmla="*/ 0 w 13"/>
                  <a:gd name="T9" fmla="*/ 32 h 32"/>
                  <a:gd name="T10" fmla="*/ 13 w 13"/>
                  <a:gd name="T11" fmla="*/ 3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32">
                    <a:moveTo>
                      <a:pt x="13" y="31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3" y="0"/>
                      <a:pt x="2" y="2"/>
                      <a:pt x="2" y="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13" y="31"/>
                      <a:pt x="13" y="31"/>
                      <a:pt x="13" y="31"/>
                    </a:cubicBezTo>
                  </a:path>
                </a:pathLst>
              </a:custGeom>
              <a:solidFill>
                <a:srgbClr val="5050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7"/>
              <p:cNvSpPr>
                <a:spLocks/>
              </p:cNvSpPr>
              <p:nvPr/>
            </p:nvSpPr>
            <p:spPr bwMode="auto">
              <a:xfrm>
                <a:off x="2319243" y="1572258"/>
                <a:ext cx="185738" cy="1131888"/>
              </a:xfrm>
              <a:custGeom>
                <a:avLst/>
                <a:gdLst>
                  <a:gd name="T0" fmla="*/ 117 w 117"/>
                  <a:gd name="T1" fmla="*/ 710 h 713"/>
                  <a:gd name="T2" fmla="*/ 72 w 117"/>
                  <a:gd name="T3" fmla="*/ 0 h 713"/>
                  <a:gd name="T4" fmla="*/ 45 w 117"/>
                  <a:gd name="T5" fmla="*/ 3 h 713"/>
                  <a:gd name="T6" fmla="*/ 24 w 117"/>
                  <a:gd name="T7" fmla="*/ 3 h 713"/>
                  <a:gd name="T8" fmla="*/ 0 w 117"/>
                  <a:gd name="T9" fmla="*/ 5 h 713"/>
                  <a:gd name="T10" fmla="*/ 48 w 117"/>
                  <a:gd name="T11" fmla="*/ 710 h 713"/>
                  <a:gd name="T12" fmla="*/ 69 w 117"/>
                  <a:gd name="T13" fmla="*/ 708 h 713"/>
                  <a:gd name="T14" fmla="*/ 90 w 117"/>
                  <a:gd name="T15" fmla="*/ 705 h 713"/>
                  <a:gd name="T16" fmla="*/ 93 w 117"/>
                  <a:gd name="T17" fmla="*/ 713 h 713"/>
                  <a:gd name="T18" fmla="*/ 117 w 117"/>
                  <a:gd name="T19" fmla="*/ 710 h 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3">
                    <a:moveTo>
                      <a:pt x="117" y="710"/>
                    </a:moveTo>
                    <a:lnTo>
                      <a:pt x="72" y="0"/>
                    </a:lnTo>
                    <a:lnTo>
                      <a:pt x="45" y="3"/>
                    </a:lnTo>
                    <a:lnTo>
                      <a:pt x="24" y="3"/>
                    </a:lnTo>
                    <a:lnTo>
                      <a:pt x="0" y="5"/>
                    </a:lnTo>
                    <a:lnTo>
                      <a:pt x="48" y="710"/>
                    </a:lnTo>
                    <a:lnTo>
                      <a:pt x="69" y="708"/>
                    </a:lnTo>
                    <a:lnTo>
                      <a:pt x="90" y="705"/>
                    </a:lnTo>
                    <a:lnTo>
                      <a:pt x="93" y="713"/>
                    </a:lnTo>
                    <a:lnTo>
                      <a:pt x="117" y="710"/>
                    </a:lnTo>
                    <a:close/>
                  </a:path>
                </a:pathLst>
              </a:custGeom>
              <a:solidFill>
                <a:srgbClr val="F49B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8"/>
              <p:cNvSpPr>
                <a:spLocks/>
              </p:cNvSpPr>
              <p:nvPr/>
            </p:nvSpPr>
            <p:spPr bwMode="auto">
              <a:xfrm>
                <a:off x="2319243" y="1572258"/>
                <a:ext cx="185738" cy="1131888"/>
              </a:xfrm>
              <a:custGeom>
                <a:avLst/>
                <a:gdLst>
                  <a:gd name="T0" fmla="*/ 117 w 117"/>
                  <a:gd name="T1" fmla="*/ 710 h 713"/>
                  <a:gd name="T2" fmla="*/ 72 w 117"/>
                  <a:gd name="T3" fmla="*/ 0 h 713"/>
                  <a:gd name="T4" fmla="*/ 45 w 117"/>
                  <a:gd name="T5" fmla="*/ 3 h 713"/>
                  <a:gd name="T6" fmla="*/ 24 w 117"/>
                  <a:gd name="T7" fmla="*/ 3 h 713"/>
                  <a:gd name="T8" fmla="*/ 0 w 117"/>
                  <a:gd name="T9" fmla="*/ 5 h 713"/>
                  <a:gd name="T10" fmla="*/ 48 w 117"/>
                  <a:gd name="T11" fmla="*/ 710 h 713"/>
                  <a:gd name="T12" fmla="*/ 69 w 117"/>
                  <a:gd name="T13" fmla="*/ 708 h 713"/>
                  <a:gd name="T14" fmla="*/ 90 w 117"/>
                  <a:gd name="T15" fmla="*/ 705 h 713"/>
                  <a:gd name="T16" fmla="*/ 93 w 117"/>
                  <a:gd name="T17" fmla="*/ 713 h 713"/>
                  <a:gd name="T18" fmla="*/ 117 w 117"/>
                  <a:gd name="T19" fmla="*/ 710 h 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3">
                    <a:moveTo>
                      <a:pt x="117" y="710"/>
                    </a:moveTo>
                    <a:lnTo>
                      <a:pt x="72" y="0"/>
                    </a:lnTo>
                    <a:lnTo>
                      <a:pt x="45" y="3"/>
                    </a:lnTo>
                    <a:lnTo>
                      <a:pt x="24" y="3"/>
                    </a:lnTo>
                    <a:lnTo>
                      <a:pt x="0" y="5"/>
                    </a:lnTo>
                    <a:lnTo>
                      <a:pt x="48" y="710"/>
                    </a:lnTo>
                    <a:lnTo>
                      <a:pt x="69" y="708"/>
                    </a:lnTo>
                    <a:lnTo>
                      <a:pt x="90" y="705"/>
                    </a:lnTo>
                    <a:lnTo>
                      <a:pt x="93" y="713"/>
                    </a:lnTo>
                    <a:lnTo>
                      <a:pt x="117" y="71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9"/>
              <p:cNvSpPr>
                <a:spLocks/>
              </p:cNvSpPr>
              <p:nvPr/>
            </p:nvSpPr>
            <p:spPr bwMode="auto">
              <a:xfrm>
                <a:off x="2385918" y="2673983"/>
                <a:ext cx="131763" cy="165100"/>
              </a:xfrm>
              <a:custGeom>
                <a:avLst/>
                <a:gdLst>
                  <a:gd name="T0" fmla="*/ 29 w 31"/>
                  <a:gd name="T1" fmla="*/ 1 h 39"/>
                  <a:gd name="T2" fmla="*/ 28 w 31"/>
                  <a:gd name="T3" fmla="*/ 0 h 39"/>
                  <a:gd name="T4" fmla="*/ 1 w 31"/>
                  <a:gd name="T5" fmla="*/ 1 h 39"/>
                  <a:gd name="T6" fmla="*/ 0 w 31"/>
                  <a:gd name="T7" fmla="*/ 2 h 39"/>
                  <a:gd name="T8" fmla="*/ 3 w 31"/>
                  <a:gd name="T9" fmla="*/ 38 h 39"/>
                  <a:gd name="T10" fmla="*/ 4 w 31"/>
                  <a:gd name="T11" fmla="*/ 39 h 39"/>
                  <a:gd name="T12" fmla="*/ 30 w 31"/>
                  <a:gd name="T13" fmla="*/ 38 h 39"/>
                  <a:gd name="T14" fmla="*/ 31 w 31"/>
                  <a:gd name="T15" fmla="*/ 37 h 39"/>
                  <a:gd name="T16" fmla="*/ 29 w 31"/>
                  <a:gd name="T17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39">
                    <a:moveTo>
                      <a:pt x="29" y="1"/>
                    </a:moveTo>
                    <a:cubicBezTo>
                      <a:pt x="29" y="1"/>
                      <a:pt x="28" y="0"/>
                      <a:pt x="28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3" y="38"/>
                      <a:pt x="3" y="38"/>
                      <a:pt x="3" y="38"/>
                    </a:cubicBezTo>
                    <a:cubicBezTo>
                      <a:pt x="3" y="39"/>
                      <a:pt x="3" y="39"/>
                      <a:pt x="4" y="39"/>
                    </a:cubicBezTo>
                    <a:cubicBezTo>
                      <a:pt x="30" y="38"/>
                      <a:pt x="30" y="38"/>
                      <a:pt x="30" y="38"/>
                    </a:cubicBezTo>
                    <a:cubicBezTo>
                      <a:pt x="31" y="38"/>
                      <a:pt x="31" y="37"/>
                      <a:pt x="31" y="37"/>
                    </a:cubicBezTo>
                    <a:cubicBezTo>
                      <a:pt x="29" y="1"/>
                      <a:pt x="29" y="1"/>
                      <a:pt x="29" y="1"/>
                    </a:cubicBezTo>
                  </a:path>
                </a:pathLst>
              </a:custGeom>
              <a:solidFill>
                <a:srgbClr val="2F5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20"/>
              <p:cNvSpPr>
                <a:spLocks noEditPoints="1"/>
              </p:cNvSpPr>
              <p:nvPr/>
            </p:nvSpPr>
            <p:spPr bwMode="auto">
              <a:xfrm>
                <a:off x="2365280" y="1338895"/>
                <a:ext cx="93663" cy="657225"/>
              </a:xfrm>
              <a:custGeom>
                <a:avLst/>
                <a:gdLst>
                  <a:gd name="T0" fmla="*/ 17 w 22"/>
                  <a:gd name="T1" fmla="*/ 76 h 155"/>
                  <a:gd name="T2" fmla="*/ 22 w 22"/>
                  <a:gd name="T3" fmla="*/ 155 h 155"/>
                  <a:gd name="T4" fmla="*/ 22 w 22"/>
                  <a:gd name="T5" fmla="*/ 155 h 155"/>
                  <a:gd name="T6" fmla="*/ 17 w 22"/>
                  <a:gd name="T7" fmla="*/ 76 h 155"/>
                  <a:gd name="T8" fmla="*/ 4 w 22"/>
                  <a:gd name="T9" fmla="*/ 56 h 155"/>
                  <a:gd name="T10" fmla="*/ 3 w 22"/>
                  <a:gd name="T11" fmla="*/ 56 h 155"/>
                  <a:gd name="T12" fmla="*/ 3 w 22"/>
                  <a:gd name="T13" fmla="*/ 56 h 155"/>
                  <a:gd name="T14" fmla="*/ 3 w 22"/>
                  <a:gd name="T15" fmla="*/ 56 h 155"/>
                  <a:gd name="T16" fmla="*/ 4 w 22"/>
                  <a:gd name="T17" fmla="*/ 56 h 155"/>
                  <a:gd name="T18" fmla="*/ 16 w 22"/>
                  <a:gd name="T19" fmla="*/ 55 h 155"/>
                  <a:gd name="T20" fmla="*/ 13 w 22"/>
                  <a:gd name="T21" fmla="*/ 55 h 155"/>
                  <a:gd name="T22" fmla="*/ 16 w 22"/>
                  <a:gd name="T23" fmla="*/ 55 h 155"/>
                  <a:gd name="T24" fmla="*/ 16 w 22"/>
                  <a:gd name="T25" fmla="*/ 56 h 155"/>
                  <a:gd name="T26" fmla="*/ 16 w 22"/>
                  <a:gd name="T27" fmla="*/ 55 h 155"/>
                  <a:gd name="T28" fmla="*/ 6 w 22"/>
                  <a:gd name="T29" fmla="*/ 12 h 155"/>
                  <a:gd name="T30" fmla="*/ 0 w 22"/>
                  <a:gd name="T31" fmla="*/ 12 h 155"/>
                  <a:gd name="T32" fmla="*/ 0 w 22"/>
                  <a:gd name="T33" fmla="*/ 12 h 155"/>
                  <a:gd name="T34" fmla="*/ 6 w 22"/>
                  <a:gd name="T35" fmla="*/ 12 h 155"/>
                  <a:gd name="T36" fmla="*/ 6 w 22"/>
                  <a:gd name="T37" fmla="*/ 12 h 155"/>
                  <a:gd name="T38" fmla="*/ 4 w 22"/>
                  <a:gd name="T39" fmla="*/ 0 h 155"/>
                  <a:gd name="T40" fmla="*/ 6 w 22"/>
                  <a:gd name="T41" fmla="*/ 12 h 155"/>
                  <a:gd name="T42" fmla="*/ 6 w 22"/>
                  <a:gd name="T43" fmla="*/ 11 h 155"/>
                  <a:gd name="T44" fmla="*/ 4 w 22"/>
                  <a:gd name="T45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" h="155">
                    <a:moveTo>
                      <a:pt x="17" y="76"/>
                    </a:moveTo>
                    <a:cubicBezTo>
                      <a:pt x="22" y="155"/>
                      <a:pt x="22" y="155"/>
                      <a:pt x="22" y="155"/>
                    </a:cubicBezTo>
                    <a:cubicBezTo>
                      <a:pt x="22" y="155"/>
                      <a:pt x="22" y="155"/>
                      <a:pt x="22" y="155"/>
                    </a:cubicBezTo>
                    <a:cubicBezTo>
                      <a:pt x="17" y="76"/>
                      <a:pt x="17" y="76"/>
                      <a:pt x="17" y="76"/>
                    </a:cubicBezTo>
                    <a:moveTo>
                      <a:pt x="4" y="56"/>
                    </a:move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16" y="55"/>
                    </a:moveTo>
                    <a:cubicBezTo>
                      <a:pt x="13" y="55"/>
                      <a:pt x="13" y="55"/>
                      <a:pt x="13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5"/>
                      <a:pt x="16" y="55"/>
                      <a:pt x="16" y="55"/>
                    </a:cubicBezTo>
                    <a:moveTo>
                      <a:pt x="6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2"/>
                      <a:pt x="6" y="12"/>
                      <a:pt x="6" y="12"/>
                    </a:cubicBezTo>
                    <a:moveTo>
                      <a:pt x="4" y="0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solidFill>
                <a:srgbClr val="BFB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21"/>
              <p:cNvSpPr>
                <a:spLocks/>
              </p:cNvSpPr>
              <p:nvPr/>
            </p:nvSpPr>
            <p:spPr bwMode="auto">
              <a:xfrm>
                <a:off x="2365280" y="1389695"/>
                <a:ext cx="68263" cy="187325"/>
              </a:xfrm>
              <a:custGeom>
                <a:avLst/>
                <a:gdLst>
                  <a:gd name="T0" fmla="*/ 6 w 16"/>
                  <a:gd name="T1" fmla="*/ 0 h 44"/>
                  <a:gd name="T2" fmla="*/ 0 w 16"/>
                  <a:gd name="T3" fmla="*/ 0 h 44"/>
                  <a:gd name="T4" fmla="*/ 2 w 16"/>
                  <a:gd name="T5" fmla="*/ 43 h 44"/>
                  <a:gd name="T6" fmla="*/ 3 w 16"/>
                  <a:gd name="T7" fmla="*/ 44 h 44"/>
                  <a:gd name="T8" fmla="*/ 4 w 16"/>
                  <a:gd name="T9" fmla="*/ 44 h 44"/>
                  <a:gd name="T10" fmla="*/ 6 w 16"/>
                  <a:gd name="T11" fmla="*/ 44 h 44"/>
                  <a:gd name="T12" fmla="*/ 13 w 16"/>
                  <a:gd name="T13" fmla="*/ 43 h 44"/>
                  <a:gd name="T14" fmla="*/ 16 w 16"/>
                  <a:gd name="T15" fmla="*/ 43 h 44"/>
                  <a:gd name="T16" fmla="*/ 16 w 16"/>
                  <a:gd name="T17" fmla="*/ 43 h 44"/>
                  <a:gd name="T18" fmla="*/ 15 w 16"/>
                  <a:gd name="T19" fmla="*/ 42 h 44"/>
                  <a:gd name="T20" fmla="*/ 6 w 16"/>
                  <a:gd name="T21" fmla="*/ 1 h 44"/>
                  <a:gd name="T22" fmla="*/ 6 w 16"/>
                  <a:gd name="T23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44">
                    <a:moveTo>
                      <a:pt x="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3" y="44"/>
                      <a:pt x="3" y="44"/>
                    </a:cubicBezTo>
                    <a:cubicBezTo>
                      <a:pt x="4" y="44"/>
                      <a:pt x="4" y="44"/>
                      <a:pt x="4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3"/>
                      <a:pt x="15" y="42"/>
                      <a:pt x="15" y="4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BF75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22"/>
              <p:cNvSpPr>
                <a:spLocks/>
              </p:cNvSpPr>
              <p:nvPr/>
            </p:nvSpPr>
            <p:spPr bwMode="auto">
              <a:xfrm>
                <a:off x="2357343" y="1257933"/>
                <a:ext cx="33338" cy="131763"/>
              </a:xfrm>
              <a:custGeom>
                <a:avLst/>
                <a:gdLst>
                  <a:gd name="T0" fmla="*/ 0 w 8"/>
                  <a:gd name="T1" fmla="*/ 0 h 31"/>
                  <a:gd name="T2" fmla="*/ 0 w 8"/>
                  <a:gd name="T3" fmla="*/ 1 h 31"/>
                  <a:gd name="T4" fmla="*/ 2 w 8"/>
                  <a:gd name="T5" fmla="*/ 31 h 31"/>
                  <a:gd name="T6" fmla="*/ 8 w 8"/>
                  <a:gd name="T7" fmla="*/ 31 h 31"/>
                  <a:gd name="T8" fmla="*/ 8 w 8"/>
                  <a:gd name="T9" fmla="*/ 31 h 31"/>
                  <a:gd name="T10" fmla="*/ 6 w 8"/>
                  <a:gd name="T11" fmla="*/ 19 h 31"/>
                  <a:gd name="T12" fmla="*/ 3 w 8"/>
                  <a:gd name="T13" fmla="*/ 6 h 31"/>
                  <a:gd name="T14" fmla="*/ 2 w 8"/>
                  <a:gd name="T15" fmla="*/ 5 h 31"/>
                  <a:gd name="T16" fmla="*/ 0 w 8"/>
                  <a:gd name="T17" fmla="*/ 1 h 31"/>
                  <a:gd name="T18" fmla="*/ 0 w 8"/>
                  <a:gd name="T1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3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5"/>
                      <a:pt x="2" y="5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3C3C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23"/>
              <p:cNvSpPr>
                <a:spLocks/>
              </p:cNvSpPr>
              <p:nvPr/>
            </p:nvSpPr>
            <p:spPr bwMode="auto">
              <a:xfrm>
                <a:off x="2373218" y="1572258"/>
                <a:ext cx="85725" cy="423863"/>
              </a:xfrm>
              <a:custGeom>
                <a:avLst/>
                <a:gdLst>
                  <a:gd name="T0" fmla="*/ 14 w 20"/>
                  <a:gd name="T1" fmla="*/ 0 h 100"/>
                  <a:gd name="T2" fmla="*/ 11 w 20"/>
                  <a:gd name="T3" fmla="*/ 0 h 100"/>
                  <a:gd name="T4" fmla="*/ 4 w 20"/>
                  <a:gd name="T5" fmla="*/ 1 h 100"/>
                  <a:gd name="T6" fmla="*/ 2 w 20"/>
                  <a:gd name="T7" fmla="*/ 1 h 100"/>
                  <a:gd name="T8" fmla="*/ 1 w 20"/>
                  <a:gd name="T9" fmla="*/ 1 h 100"/>
                  <a:gd name="T10" fmla="*/ 1 w 20"/>
                  <a:gd name="T11" fmla="*/ 1 h 100"/>
                  <a:gd name="T12" fmla="*/ 0 w 20"/>
                  <a:gd name="T13" fmla="*/ 2 h 100"/>
                  <a:gd name="T14" fmla="*/ 7 w 20"/>
                  <a:gd name="T15" fmla="*/ 100 h 100"/>
                  <a:gd name="T16" fmla="*/ 20 w 20"/>
                  <a:gd name="T17" fmla="*/ 100 h 100"/>
                  <a:gd name="T18" fmla="*/ 15 w 20"/>
                  <a:gd name="T19" fmla="*/ 21 h 100"/>
                  <a:gd name="T20" fmla="*/ 14 w 20"/>
                  <a:gd name="T21" fmla="*/ 1 h 100"/>
                  <a:gd name="T22" fmla="*/ 14 w 20"/>
                  <a:gd name="T23" fmla="*/ 1 h 100"/>
                  <a:gd name="T24" fmla="*/ 14 w 20"/>
                  <a:gd name="T2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100">
                    <a:moveTo>
                      <a:pt x="14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20" y="100"/>
                      <a:pt x="20" y="100"/>
                      <a:pt x="20" y="10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solidFill>
                <a:srgbClr val="B774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24"/>
              <p:cNvSpPr>
                <a:spLocks/>
              </p:cNvSpPr>
              <p:nvPr/>
            </p:nvSpPr>
            <p:spPr bwMode="auto">
              <a:xfrm>
                <a:off x="2535143" y="1529395"/>
                <a:ext cx="215900" cy="923925"/>
              </a:xfrm>
              <a:custGeom>
                <a:avLst/>
                <a:gdLst>
                  <a:gd name="T0" fmla="*/ 35 w 51"/>
                  <a:gd name="T1" fmla="*/ 174 h 218"/>
                  <a:gd name="T2" fmla="*/ 50 w 51"/>
                  <a:gd name="T3" fmla="*/ 11 h 218"/>
                  <a:gd name="T4" fmla="*/ 22 w 51"/>
                  <a:gd name="T5" fmla="*/ 8 h 218"/>
                  <a:gd name="T6" fmla="*/ 0 w 51"/>
                  <a:gd name="T7" fmla="*/ 170 h 218"/>
                  <a:gd name="T8" fmla="*/ 35 w 51"/>
                  <a:gd name="T9" fmla="*/ 174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218">
                    <a:moveTo>
                      <a:pt x="35" y="174"/>
                    </a:moveTo>
                    <a:cubicBezTo>
                      <a:pt x="48" y="104"/>
                      <a:pt x="47" y="90"/>
                      <a:pt x="50" y="11"/>
                    </a:cubicBezTo>
                    <a:cubicBezTo>
                      <a:pt x="51" y="3"/>
                      <a:pt x="24" y="0"/>
                      <a:pt x="22" y="8"/>
                    </a:cubicBezTo>
                    <a:cubicBezTo>
                      <a:pt x="8" y="85"/>
                      <a:pt x="4" y="99"/>
                      <a:pt x="0" y="170"/>
                    </a:cubicBezTo>
                    <a:cubicBezTo>
                      <a:pt x="6" y="217"/>
                      <a:pt x="18" y="218"/>
                      <a:pt x="35" y="174"/>
                    </a:cubicBezTo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5"/>
              <p:cNvSpPr>
                <a:spLocks/>
              </p:cNvSpPr>
              <p:nvPr/>
            </p:nvSpPr>
            <p:spPr bwMode="auto">
              <a:xfrm>
                <a:off x="2497043" y="1983420"/>
                <a:ext cx="236538" cy="520700"/>
              </a:xfrm>
              <a:custGeom>
                <a:avLst/>
                <a:gdLst>
                  <a:gd name="T0" fmla="*/ 42 w 56"/>
                  <a:gd name="T1" fmla="*/ 114 h 123"/>
                  <a:gd name="T2" fmla="*/ 56 w 56"/>
                  <a:gd name="T3" fmla="*/ 10 h 123"/>
                  <a:gd name="T4" fmla="*/ 52 w 56"/>
                  <a:gd name="T5" fmla="*/ 7 h 123"/>
                  <a:gd name="T6" fmla="*/ 32 w 56"/>
                  <a:gd name="T7" fmla="*/ 14 h 123"/>
                  <a:gd name="T8" fmla="*/ 15 w 56"/>
                  <a:gd name="T9" fmla="*/ 3 h 123"/>
                  <a:gd name="T10" fmla="*/ 11 w 56"/>
                  <a:gd name="T11" fmla="*/ 5 h 123"/>
                  <a:gd name="T12" fmla="*/ 0 w 56"/>
                  <a:gd name="T13" fmla="*/ 110 h 123"/>
                  <a:gd name="T14" fmla="*/ 5 w 56"/>
                  <a:gd name="T15" fmla="*/ 118 h 123"/>
                  <a:gd name="T16" fmla="*/ 35 w 56"/>
                  <a:gd name="T17" fmla="*/ 123 h 123"/>
                  <a:gd name="T18" fmla="*/ 42 w 5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123">
                    <a:moveTo>
                      <a:pt x="42" y="114"/>
                    </a:moveTo>
                    <a:cubicBezTo>
                      <a:pt x="56" y="10"/>
                      <a:pt x="56" y="10"/>
                      <a:pt x="56" y="10"/>
                    </a:cubicBezTo>
                    <a:cubicBezTo>
                      <a:pt x="56" y="6"/>
                      <a:pt x="54" y="5"/>
                      <a:pt x="52" y="7"/>
                    </a:cubicBezTo>
                    <a:cubicBezTo>
                      <a:pt x="52" y="7"/>
                      <a:pt x="42" y="15"/>
                      <a:pt x="32" y="14"/>
                    </a:cubicBezTo>
                    <a:cubicBezTo>
                      <a:pt x="23" y="13"/>
                      <a:pt x="15" y="3"/>
                      <a:pt x="15" y="3"/>
                    </a:cubicBezTo>
                    <a:cubicBezTo>
                      <a:pt x="13" y="0"/>
                      <a:pt x="11" y="1"/>
                      <a:pt x="11" y="5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13"/>
                      <a:pt x="2" y="117"/>
                      <a:pt x="5" y="118"/>
                    </a:cubicBezTo>
                    <a:cubicBezTo>
                      <a:pt x="35" y="123"/>
                      <a:pt x="35" y="123"/>
                      <a:pt x="35" y="123"/>
                    </a:cubicBezTo>
                    <a:cubicBezTo>
                      <a:pt x="38" y="122"/>
                      <a:pt x="41" y="118"/>
                      <a:pt x="42" y="114"/>
                    </a:cubicBezTo>
                  </a:path>
                </a:pathLst>
              </a:custGeom>
              <a:solidFill>
                <a:srgbClr val="4141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6"/>
              <p:cNvSpPr>
                <a:spLocks/>
              </p:cNvSpPr>
              <p:nvPr/>
            </p:nvSpPr>
            <p:spPr bwMode="auto">
              <a:xfrm>
                <a:off x="2543080" y="1983420"/>
                <a:ext cx="190500" cy="80963"/>
              </a:xfrm>
              <a:custGeom>
                <a:avLst/>
                <a:gdLst>
                  <a:gd name="T0" fmla="*/ 43 w 45"/>
                  <a:gd name="T1" fmla="*/ 10 h 19"/>
                  <a:gd name="T2" fmla="*/ 45 w 45"/>
                  <a:gd name="T3" fmla="*/ 9 h 19"/>
                  <a:gd name="T4" fmla="*/ 41 w 45"/>
                  <a:gd name="T5" fmla="*/ 7 h 19"/>
                  <a:gd name="T6" fmla="*/ 21 w 45"/>
                  <a:gd name="T7" fmla="*/ 14 h 19"/>
                  <a:gd name="T8" fmla="*/ 4 w 45"/>
                  <a:gd name="T9" fmla="*/ 3 h 19"/>
                  <a:gd name="T10" fmla="*/ 0 w 45"/>
                  <a:gd name="T11" fmla="*/ 4 h 19"/>
                  <a:gd name="T12" fmla="*/ 2 w 45"/>
                  <a:gd name="T13" fmla="*/ 6 h 19"/>
                  <a:gd name="T14" fmla="*/ 21 w 45"/>
                  <a:gd name="T15" fmla="*/ 18 h 19"/>
                  <a:gd name="T16" fmla="*/ 43 w 45"/>
                  <a:gd name="T17" fmla="*/ 1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19">
                    <a:moveTo>
                      <a:pt x="43" y="10"/>
                    </a:moveTo>
                    <a:cubicBezTo>
                      <a:pt x="43" y="10"/>
                      <a:pt x="44" y="9"/>
                      <a:pt x="45" y="9"/>
                    </a:cubicBezTo>
                    <a:cubicBezTo>
                      <a:pt x="45" y="6"/>
                      <a:pt x="43" y="5"/>
                      <a:pt x="41" y="7"/>
                    </a:cubicBezTo>
                    <a:cubicBezTo>
                      <a:pt x="41" y="7"/>
                      <a:pt x="31" y="15"/>
                      <a:pt x="21" y="14"/>
                    </a:cubicBezTo>
                    <a:cubicBezTo>
                      <a:pt x="12" y="13"/>
                      <a:pt x="4" y="3"/>
                      <a:pt x="4" y="3"/>
                    </a:cubicBezTo>
                    <a:cubicBezTo>
                      <a:pt x="2" y="0"/>
                      <a:pt x="0" y="1"/>
                      <a:pt x="0" y="4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6"/>
                      <a:pt x="11" y="17"/>
                      <a:pt x="21" y="18"/>
                    </a:cubicBezTo>
                    <a:cubicBezTo>
                      <a:pt x="31" y="19"/>
                      <a:pt x="43" y="10"/>
                      <a:pt x="43" y="10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7"/>
              <p:cNvSpPr>
                <a:spLocks/>
              </p:cNvSpPr>
              <p:nvPr/>
            </p:nvSpPr>
            <p:spPr bwMode="auto">
              <a:xfrm>
                <a:off x="2509743" y="2483483"/>
                <a:ext cx="147638" cy="169863"/>
              </a:xfrm>
              <a:custGeom>
                <a:avLst/>
                <a:gdLst>
                  <a:gd name="T0" fmla="*/ 35 w 35"/>
                  <a:gd name="T1" fmla="*/ 4 h 40"/>
                  <a:gd name="T2" fmla="*/ 16 w 35"/>
                  <a:gd name="T3" fmla="*/ 9 h 40"/>
                  <a:gd name="T4" fmla="*/ 0 w 35"/>
                  <a:gd name="T5" fmla="*/ 0 h 40"/>
                  <a:gd name="T6" fmla="*/ 35 w 35"/>
                  <a:gd name="T7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40">
                    <a:moveTo>
                      <a:pt x="35" y="4"/>
                    </a:moveTo>
                    <a:cubicBezTo>
                      <a:pt x="29" y="8"/>
                      <a:pt x="23" y="10"/>
                      <a:pt x="16" y="9"/>
                    </a:cubicBezTo>
                    <a:cubicBezTo>
                      <a:pt x="10" y="8"/>
                      <a:pt x="4" y="5"/>
                      <a:pt x="0" y="0"/>
                    </a:cubicBezTo>
                    <a:cubicBezTo>
                      <a:pt x="3" y="39"/>
                      <a:pt x="23" y="40"/>
                      <a:pt x="35" y="4"/>
                    </a:cubicBezTo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8"/>
              <p:cNvSpPr>
                <a:spLocks/>
              </p:cNvSpPr>
              <p:nvPr/>
            </p:nvSpPr>
            <p:spPr bwMode="auto">
              <a:xfrm>
                <a:off x="2492280" y="2437445"/>
                <a:ext cx="185738" cy="92075"/>
              </a:xfrm>
              <a:custGeom>
                <a:avLst/>
                <a:gdLst>
                  <a:gd name="T0" fmla="*/ 39 w 44"/>
                  <a:gd name="T1" fmla="*/ 16 h 22"/>
                  <a:gd name="T2" fmla="*/ 44 w 44"/>
                  <a:gd name="T3" fmla="*/ 10 h 22"/>
                  <a:gd name="T4" fmla="*/ 40 w 44"/>
                  <a:gd name="T5" fmla="*/ 7 h 22"/>
                  <a:gd name="T6" fmla="*/ 21 w 44"/>
                  <a:gd name="T7" fmla="*/ 13 h 22"/>
                  <a:gd name="T8" fmla="*/ 4 w 44"/>
                  <a:gd name="T9" fmla="*/ 3 h 22"/>
                  <a:gd name="T10" fmla="*/ 0 w 44"/>
                  <a:gd name="T11" fmla="*/ 2 h 22"/>
                  <a:gd name="T12" fmla="*/ 3 w 44"/>
                  <a:gd name="T13" fmla="*/ 12 h 22"/>
                  <a:gd name="T14" fmla="*/ 20 w 44"/>
                  <a:gd name="T15" fmla="*/ 21 h 22"/>
                  <a:gd name="T16" fmla="*/ 39 w 44"/>
                  <a:gd name="T17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22">
                    <a:moveTo>
                      <a:pt x="39" y="16"/>
                    </a:moveTo>
                    <a:cubicBezTo>
                      <a:pt x="42" y="14"/>
                      <a:pt x="44" y="11"/>
                      <a:pt x="44" y="10"/>
                    </a:cubicBezTo>
                    <a:cubicBezTo>
                      <a:pt x="44" y="8"/>
                      <a:pt x="43" y="5"/>
                      <a:pt x="40" y="7"/>
                    </a:cubicBezTo>
                    <a:cubicBezTo>
                      <a:pt x="40" y="7"/>
                      <a:pt x="30" y="14"/>
                      <a:pt x="21" y="13"/>
                    </a:cubicBezTo>
                    <a:cubicBezTo>
                      <a:pt x="12" y="12"/>
                      <a:pt x="4" y="3"/>
                      <a:pt x="4" y="3"/>
                    </a:cubicBezTo>
                    <a:cubicBezTo>
                      <a:pt x="2" y="1"/>
                      <a:pt x="0" y="0"/>
                      <a:pt x="0" y="2"/>
                    </a:cubicBezTo>
                    <a:cubicBezTo>
                      <a:pt x="0" y="4"/>
                      <a:pt x="1" y="10"/>
                      <a:pt x="3" y="12"/>
                    </a:cubicBezTo>
                    <a:cubicBezTo>
                      <a:pt x="3" y="12"/>
                      <a:pt x="12" y="20"/>
                      <a:pt x="20" y="21"/>
                    </a:cubicBezTo>
                    <a:cubicBezTo>
                      <a:pt x="29" y="22"/>
                      <a:pt x="39" y="16"/>
                      <a:pt x="39" y="16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30"/>
              <p:cNvSpPr>
                <a:spLocks/>
              </p:cNvSpPr>
              <p:nvPr/>
            </p:nvSpPr>
            <p:spPr bwMode="auto">
              <a:xfrm>
                <a:off x="2624043" y="1508758"/>
                <a:ext cx="122238" cy="114300"/>
              </a:xfrm>
              <a:custGeom>
                <a:avLst/>
                <a:gdLst>
                  <a:gd name="T0" fmla="*/ 1 w 29"/>
                  <a:gd name="T1" fmla="*/ 17 h 27"/>
                  <a:gd name="T2" fmla="*/ 13 w 29"/>
                  <a:gd name="T3" fmla="*/ 1 h 27"/>
                  <a:gd name="T4" fmla="*/ 29 w 29"/>
                  <a:gd name="T5" fmla="*/ 15 h 27"/>
                  <a:gd name="T6" fmla="*/ 29 w 29"/>
                  <a:gd name="T7" fmla="*/ 20 h 27"/>
                  <a:gd name="T8" fmla="*/ 14 w 29"/>
                  <a:gd name="T9" fmla="*/ 26 h 27"/>
                  <a:gd name="T10" fmla="*/ 1 w 29"/>
                  <a:gd name="T11" fmla="*/ 1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27">
                    <a:moveTo>
                      <a:pt x="1" y="17"/>
                    </a:moveTo>
                    <a:cubicBezTo>
                      <a:pt x="1" y="12"/>
                      <a:pt x="5" y="0"/>
                      <a:pt x="13" y="1"/>
                    </a:cubicBezTo>
                    <a:cubicBezTo>
                      <a:pt x="20" y="2"/>
                      <a:pt x="28" y="11"/>
                      <a:pt x="29" y="15"/>
                    </a:cubicBezTo>
                    <a:cubicBezTo>
                      <a:pt x="29" y="16"/>
                      <a:pt x="29" y="19"/>
                      <a:pt x="29" y="20"/>
                    </a:cubicBezTo>
                    <a:cubicBezTo>
                      <a:pt x="29" y="24"/>
                      <a:pt x="22" y="27"/>
                      <a:pt x="14" y="26"/>
                    </a:cubicBezTo>
                    <a:cubicBezTo>
                      <a:pt x="6" y="25"/>
                      <a:pt x="0" y="21"/>
                      <a:pt x="1" y="17"/>
                    </a:cubicBezTo>
                  </a:path>
                </a:pathLst>
              </a:custGeom>
              <a:solidFill>
                <a:srgbClr val="4141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32"/>
              <p:cNvSpPr>
                <a:spLocks/>
              </p:cNvSpPr>
              <p:nvPr/>
            </p:nvSpPr>
            <p:spPr bwMode="auto">
              <a:xfrm>
                <a:off x="2627218" y="1369058"/>
                <a:ext cx="123825" cy="236538"/>
              </a:xfrm>
              <a:custGeom>
                <a:avLst/>
                <a:gdLst>
                  <a:gd name="T0" fmla="*/ 1 w 29"/>
                  <a:gd name="T1" fmla="*/ 43 h 56"/>
                  <a:gd name="T2" fmla="*/ 0 w 29"/>
                  <a:gd name="T3" fmla="*/ 46 h 56"/>
                  <a:gd name="T4" fmla="*/ 13 w 29"/>
                  <a:gd name="T5" fmla="*/ 55 h 56"/>
                  <a:gd name="T6" fmla="*/ 28 w 29"/>
                  <a:gd name="T7" fmla="*/ 49 h 56"/>
                  <a:gd name="T8" fmla="*/ 28 w 29"/>
                  <a:gd name="T9" fmla="*/ 46 h 56"/>
                  <a:gd name="T10" fmla="*/ 20 w 29"/>
                  <a:gd name="T11" fmla="*/ 0 h 56"/>
                  <a:gd name="T12" fmla="*/ 1 w 29"/>
                  <a:gd name="T13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56">
                    <a:moveTo>
                      <a:pt x="1" y="43"/>
                    </a:moveTo>
                    <a:cubicBezTo>
                      <a:pt x="1" y="44"/>
                      <a:pt x="0" y="45"/>
                      <a:pt x="0" y="46"/>
                    </a:cubicBezTo>
                    <a:cubicBezTo>
                      <a:pt x="0" y="50"/>
                      <a:pt x="6" y="54"/>
                      <a:pt x="13" y="55"/>
                    </a:cubicBezTo>
                    <a:cubicBezTo>
                      <a:pt x="21" y="56"/>
                      <a:pt x="28" y="53"/>
                      <a:pt x="28" y="49"/>
                    </a:cubicBezTo>
                    <a:cubicBezTo>
                      <a:pt x="29" y="48"/>
                      <a:pt x="28" y="47"/>
                      <a:pt x="28" y="46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1" y="43"/>
                    </a:lnTo>
                    <a:close/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33"/>
              <p:cNvSpPr>
                <a:spLocks/>
              </p:cNvSpPr>
              <p:nvPr/>
            </p:nvSpPr>
            <p:spPr bwMode="auto">
              <a:xfrm>
                <a:off x="2695480" y="1364295"/>
                <a:ext cx="25400" cy="50800"/>
              </a:xfrm>
              <a:custGeom>
                <a:avLst/>
                <a:gdLst>
                  <a:gd name="T0" fmla="*/ 3 w 6"/>
                  <a:gd name="T1" fmla="*/ 12 h 12"/>
                  <a:gd name="T2" fmla="*/ 6 w 6"/>
                  <a:gd name="T3" fmla="*/ 11 h 12"/>
                  <a:gd name="T4" fmla="*/ 4 w 6"/>
                  <a:gd name="T5" fmla="*/ 1 h 12"/>
                  <a:gd name="T6" fmla="*/ 0 w 6"/>
                  <a:gd name="T7" fmla="*/ 11 h 12"/>
                  <a:gd name="T8" fmla="*/ 3 w 6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2">
                    <a:moveTo>
                      <a:pt x="3" y="12"/>
                    </a:moveTo>
                    <a:cubicBezTo>
                      <a:pt x="4" y="12"/>
                      <a:pt x="5" y="12"/>
                      <a:pt x="6" y="11"/>
                    </a:cubicBezTo>
                    <a:cubicBezTo>
                      <a:pt x="6" y="11"/>
                      <a:pt x="6" y="1"/>
                      <a:pt x="4" y="1"/>
                    </a:cubicBezTo>
                    <a:cubicBezTo>
                      <a:pt x="2" y="0"/>
                      <a:pt x="0" y="11"/>
                      <a:pt x="0" y="11"/>
                    </a:cubicBezTo>
                    <a:cubicBezTo>
                      <a:pt x="1" y="11"/>
                      <a:pt x="1" y="11"/>
                      <a:pt x="3" y="12"/>
                    </a:cubicBezTo>
                  </a:path>
                </a:pathLst>
              </a:custGeom>
              <a:solidFill>
                <a:srgbClr val="4141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4" name="Freeform 34"/>
              <p:cNvSpPr>
                <a:spLocks/>
              </p:cNvSpPr>
              <p:nvPr/>
            </p:nvSpPr>
            <p:spPr bwMode="auto">
              <a:xfrm>
                <a:off x="2165255" y="2016758"/>
                <a:ext cx="781050" cy="877888"/>
              </a:xfrm>
              <a:custGeom>
                <a:avLst/>
                <a:gdLst>
                  <a:gd name="T0" fmla="*/ 123 w 492"/>
                  <a:gd name="T1" fmla="*/ 553 h 553"/>
                  <a:gd name="T2" fmla="*/ 0 w 492"/>
                  <a:gd name="T3" fmla="*/ 0 h 553"/>
                  <a:gd name="T4" fmla="*/ 492 w 492"/>
                  <a:gd name="T5" fmla="*/ 0 h 553"/>
                  <a:gd name="T6" fmla="*/ 377 w 492"/>
                  <a:gd name="T7" fmla="*/ 550 h 553"/>
                  <a:gd name="T8" fmla="*/ 123 w 492"/>
                  <a:gd name="T9" fmla="*/ 553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553">
                    <a:moveTo>
                      <a:pt x="123" y="553"/>
                    </a:moveTo>
                    <a:lnTo>
                      <a:pt x="0" y="0"/>
                    </a:lnTo>
                    <a:lnTo>
                      <a:pt x="492" y="0"/>
                    </a:lnTo>
                    <a:lnTo>
                      <a:pt x="377" y="550"/>
                    </a:lnTo>
                    <a:lnTo>
                      <a:pt x="123" y="553"/>
                    </a:lnTo>
                    <a:close/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6" name="Freeform 36"/>
              <p:cNvSpPr>
                <a:spLocks/>
              </p:cNvSpPr>
              <p:nvPr/>
            </p:nvSpPr>
            <p:spPr bwMode="auto">
              <a:xfrm>
                <a:off x="2144618" y="1996120"/>
                <a:ext cx="822325" cy="919163"/>
              </a:xfrm>
              <a:custGeom>
                <a:avLst/>
                <a:gdLst>
                  <a:gd name="T0" fmla="*/ 51 w 194"/>
                  <a:gd name="T1" fmla="*/ 212 h 217"/>
                  <a:gd name="T2" fmla="*/ 55 w 194"/>
                  <a:gd name="T3" fmla="*/ 211 h 217"/>
                  <a:gd name="T4" fmla="*/ 11 w 194"/>
                  <a:gd name="T5" fmla="*/ 9 h 217"/>
                  <a:gd name="T6" fmla="*/ 183 w 194"/>
                  <a:gd name="T7" fmla="*/ 9 h 217"/>
                  <a:gd name="T8" fmla="*/ 143 w 194"/>
                  <a:gd name="T9" fmla="*/ 206 h 217"/>
                  <a:gd name="T10" fmla="*/ 51 w 194"/>
                  <a:gd name="T11" fmla="*/ 207 h 217"/>
                  <a:gd name="T12" fmla="*/ 51 w 194"/>
                  <a:gd name="T13" fmla="*/ 212 h 217"/>
                  <a:gd name="T14" fmla="*/ 55 w 194"/>
                  <a:gd name="T15" fmla="*/ 211 h 217"/>
                  <a:gd name="T16" fmla="*/ 51 w 194"/>
                  <a:gd name="T17" fmla="*/ 212 h 217"/>
                  <a:gd name="T18" fmla="*/ 51 w 194"/>
                  <a:gd name="T19" fmla="*/ 217 h 217"/>
                  <a:gd name="T20" fmla="*/ 147 w 194"/>
                  <a:gd name="T21" fmla="*/ 216 h 217"/>
                  <a:gd name="T22" fmla="*/ 151 w 194"/>
                  <a:gd name="T23" fmla="*/ 212 h 217"/>
                  <a:gd name="T24" fmla="*/ 193 w 194"/>
                  <a:gd name="T25" fmla="*/ 6 h 217"/>
                  <a:gd name="T26" fmla="*/ 192 w 194"/>
                  <a:gd name="T27" fmla="*/ 2 h 217"/>
                  <a:gd name="T28" fmla="*/ 189 w 194"/>
                  <a:gd name="T29" fmla="*/ 0 h 217"/>
                  <a:gd name="T30" fmla="*/ 5 w 194"/>
                  <a:gd name="T31" fmla="*/ 0 h 217"/>
                  <a:gd name="T32" fmla="*/ 1 w 194"/>
                  <a:gd name="T33" fmla="*/ 2 h 217"/>
                  <a:gd name="T34" fmla="*/ 0 w 194"/>
                  <a:gd name="T35" fmla="*/ 6 h 217"/>
                  <a:gd name="T36" fmla="*/ 46 w 194"/>
                  <a:gd name="T37" fmla="*/ 213 h 217"/>
                  <a:gd name="T38" fmla="*/ 51 w 194"/>
                  <a:gd name="T39" fmla="*/ 217 h 217"/>
                  <a:gd name="T40" fmla="*/ 51 w 194"/>
                  <a:gd name="T41" fmla="*/ 212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4" h="217">
                    <a:moveTo>
                      <a:pt x="51" y="212"/>
                    </a:moveTo>
                    <a:cubicBezTo>
                      <a:pt x="55" y="211"/>
                      <a:pt x="55" y="211"/>
                      <a:pt x="55" y="211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83" y="9"/>
                      <a:pt x="183" y="9"/>
                      <a:pt x="183" y="9"/>
                    </a:cubicBezTo>
                    <a:cubicBezTo>
                      <a:pt x="143" y="206"/>
                      <a:pt x="143" y="206"/>
                      <a:pt x="143" y="206"/>
                    </a:cubicBezTo>
                    <a:cubicBezTo>
                      <a:pt x="51" y="207"/>
                      <a:pt x="51" y="207"/>
                      <a:pt x="51" y="207"/>
                    </a:cubicBezTo>
                    <a:cubicBezTo>
                      <a:pt x="51" y="212"/>
                      <a:pt x="51" y="212"/>
                      <a:pt x="51" y="212"/>
                    </a:cubicBezTo>
                    <a:cubicBezTo>
                      <a:pt x="55" y="211"/>
                      <a:pt x="55" y="211"/>
                      <a:pt x="55" y="211"/>
                    </a:cubicBezTo>
                    <a:cubicBezTo>
                      <a:pt x="51" y="212"/>
                      <a:pt x="51" y="212"/>
                      <a:pt x="51" y="212"/>
                    </a:cubicBezTo>
                    <a:cubicBezTo>
                      <a:pt x="51" y="217"/>
                      <a:pt x="51" y="217"/>
                      <a:pt x="51" y="217"/>
                    </a:cubicBezTo>
                    <a:cubicBezTo>
                      <a:pt x="147" y="216"/>
                      <a:pt x="147" y="216"/>
                      <a:pt x="147" y="216"/>
                    </a:cubicBezTo>
                    <a:cubicBezTo>
                      <a:pt x="149" y="216"/>
                      <a:pt x="151" y="214"/>
                      <a:pt x="151" y="212"/>
                    </a:cubicBezTo>
                    <a:cubicBezTo>
                      <a:pt x="193" y="6"/>
                      <a:pt x="193" y="6"/>
                      <a:pt x="193" y="6"/>
                    </a:cubicBezTo>
                    <a:cubicBezTo>
                      <a:pt x="194" y="4"/>
                      <a:pt x="193" y="3"/>
                      <a:pt x="192" y="2"/>
                    </a:cubicBezTo>
                    <a:cubicBezTo>
                      <a:pt x="191" y="0"/>
                      <a:pt x="190" y="0"/>
                      <a:pt x="189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2" y="0"/>
                      <a:pt x="1" y="2"/>
                    </a:cubicBezTo>
                    <a:cubicBezTo>
                      <a:pt x="1" y="3"/>
                      <a:pt x="0" y="4"/>
                      <a:pt x="0" y="6"/>
                    </a:cubicBezTo>
                    <a:cubicBezTo>
                      <a:pt x="46" y="213"/>
                      <a:pt x="46" y="213"/>
                      <a:pt x="46" y="213"/>
                    </a:cubicBezTo>
                    <a:cubicBezTo>
                      <a:pt x="47" y="215"/>
                      <a:pt x="48" y="217"/>
                      <a:pt x="51" y="217"/>
                    </a:cubicBezTo>
                    <a:cubicBezTo>
                      <a:pt x="51" y="212"/>
                      <a:pt x="51" y="212"/>
                      <a:pt x="51" y="212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7" name="Freeform 37"/>
              <p:cNvSpPr>
                <a:spLocks noEditPoints="1"/>
              </p:cNvSpPr>
              <p:nvPr/>
            </p:nvSpPr>
            <p:spPr bwMode="auto">
              <a:xfrm>
                <a:off x="2144618" y="2000883"/>
                <a:ext cx="411163" cy="911225"/>
              </a:xfrm>
              <a:custGeom>
                <a:avLst/>
                <a:gdLst>
                  <a:gd name="T0" fmla="*/ 97 w 97"/>
                  <a:gd name="T1" fmla="*/ 215 h 215"/>
                  <a:gd name="T2" fmla="*/ 70 w 97"/>
                  <a:gd name="T3" fmla="*/ 215 h 215"/>
                  <a:gd name="T4" fmla="*/ 97 w 97"/>
                  <a:gd name="T5" fmla="*/ 215 h 215"/>
                  <a:gd name="T6" fmla="*/ 97 w 97"/>
                  <a:gd name="T7" fmla="*/ 215 h 215"/>
                  <a:gd name="T8" fmla="*/ 0 w 97"/>
                  <a:gd name="T9" fmla="*/ 3 h 215"/>
                  <a:gd name="T10" fmla="*/ 0 w 97"/>
                  <a:gd name="T11" fmla="*/ 5 h 215"/>
                  <a:gd name="T12" fmla="*/ 46 w 97"/>
                  <a:gd name="T13" fmla="*/ 212 h 215"/>
                  <a:gd name="T14" fmla="*/ 46 w 97"/>
                  <a:gd name="T15" fmla="*/ 213 h 215"/>
                  <a:gd name="T16" fmla="*/ 46 w 97"/>
                  <a:gd name="T17" fmla="*/ 212 h 215"/>
                  <a:gd name="T18" fmla="*/ 0 w 97"/>
                  <a:gd name="T19" fmla="*/ 5 h 215"/>
                  <a:gd name="T20" fmla="*/ 0 w 97"/>
                  <a:gd name="T21" fmla="*/ 3 h 215"/>
                  <a:gd name="T22" fmla="*/ 2 w 97"/>
                  <a:gd name="T23" fmla="*/ 0 h 215"/>
                  <a:gd name="T24" fmla="*/ 1 w 97"/>
                  <a:gd name="T25" fmla="*/ 1 h 215"/>
                  <a:gd name="T26" fmla="*/ 1 w 97"/>
                  <a:gd name="T27" fmla="*/ 1 h 215"/>
                  <a:gd name="T28" fmla="*/ 1 w 97"/>
                  <a:gd name="T29" fmla="*/ 1 h 215"/>
                  <a:gd name="T30" fmla="*/ 2 w 97"/>
                  <a:gd name="T31" fmla="*/ 0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7" h="215">
                    <a:moveTo>
                      <a:pt x="97" y="215"/>
                    </a:moveTo>
                    <a:cubicBezTo>
                      <a:pt x="70" y="215"/>
                      <a:pt x="70" y="215"/>
                      <a:pt x="70" y="215"/>
                    </a:cubicBezTo>
                    <a:cubicBezTo>
                      <a:pt x="97" y="215"/>
                      <a:pt x="97" y="215"/>
                      <a:pt x="97" y="215"/>
                    </a:cubicBezTo>
                    <a:cubicBezTo>
                      <a:pt x="97" y="215"/>
                      <a:pt x="97" y="215"/>
                      <a:pt x="97" y="215"/>
                    </a:cubicBezTo>
                    <a:moveTo>
                      <a:pt x="0" y="3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46" y="212"/>
                      <a:pt x="46" y="212"/>
                      <a:pt x="46" y="212"/>
                    </a:cubicBezTo>
                    <a:cubicBezTo>
                      <a:pt x="46" y="212"/>
                      <a:pt x="46" y="212"/>
                      <a:pt x="46" y="213"/>
                    </a:cubicBezTo>
                    <a:cubicBezTo>
                      <a:pt x="46" y="212"/>
                      <a:pt x="46" y="212"/>
                      <a:pt x="46" y="21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8" name="Freeform 38"/>
              <p:cNvSpPr>
                <a:spLocks/>
              </p:cNvSpPr>
              <p:nvPr/>
            </p:nvSpPr>
            <p:spPr bwMode="auto">
              <a:xfrm>
                <a:off x="2190655" y="2034220"/>
                <a:ext cx="365125" cy="839788"/>
              </a:xfrm>
              <a:custGeom>
                <a:avLst/>
                <a:gdLst>
                  <a:gd name="T0" fmla="*/ 230 w 230"/>
                  <a:gd name="T1" fmla="*/ 0 h 529"/>
                  <a:gd name="T2" fmla="*/ 0 w 230"/>
                  <a:gd name="T3" fmla="*/ 0 h 529"/>
                  <a:gd name="T4" fmla="*/ 118 w 230"/>
                  <a:gd name="T5" fmla="*/ 529 h 529"/>
                  <a:gd name="T6" fmla="*/ 230 w 230"/>
                  <a:gd name="T7" fmla="*/ 529 h 529"/>
                  <a:gd name="T8" fmla="*/ 230 w 230"/>
                  <a:gd name="T9" fmla="*/ 0 h 5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0" h="529">
                    <a:moveTo>
                      <a:pt x="230" y="0"/>
                    </a:moveTo>
                    <a:lnTo>
                      <a:pt x="0" y="0"/>
                    </a:lnTo>
                    <a:lnTo>
                      <a:pt x="118" y="529"/>
                    </a:lnTo>
                    <a:lnTo>
                      <a:pt x="230" y="529"/>
                    </a:lnTo>
                    <a:lnTo>
                      <a:pt x="230" y="0"/>
                    </a:lnTo>
                    <a:close/>
                  </a:path>
                </a:pathLst>
              </a:custGeom>
              <a:solidFill>
                <a:srgbClr val="D0CF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9" name="Freeform 39"/>
              <p:cNvSpPr>
                <a:spLocks/>
              </p:cNvSpPr>
              <p:nvPr/>
            </p:nvSpPr>
            <p:spPr bwMode="auto">
              <a:xfrm>
                <a:off x="2190655" y="2034220"/>
                <a:ext cx="365125" cy="839788"/>
              </a:xfrm>
              <a:custGeom>
                <a:avLst/>
                <a:gdLst>
                  <a:gd name="T0" fmla="*/ 230 w 230"/>
                  <a:gd name="T1" fmla="*/ 0 h 529"/>
                  <a:gd name="T2" fmla="*/ 0 w 230"/>
                  <a:gd name="T3" fmla="*/ 0 h 529"/>
                  <a:gd name="T4" fmla="*/ 118 w 230"/>
                  <a:gd name="T5" fmla="*/ 529 h 529"/>
                  <a:gd name="T6" fmla="*/ 230 w 230"/>
                  <a:gd name="T7" fmla="*/ 529 h 529"/>
                  <a:gd name="T8" fmla="*/ 230 w 230"/>
                  <a:gd name="T9" fmla="*/ 0 h 5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0" h="529">
                    <a:moveTo>
                      <a:pt x="230" y="0"/>
                    </a:moveTo>
                    <a:lnTo>
                      <a:pt x="0" y="0"/>
                    </a:lnTo>
                    <a:lnTo>
                      <a:pt x="118" y="529"/>
                    </a:lnTo>
                    <a:lnTo>
                      <a:pt x="230" y="529"/>
                    </a:lnTo>
                    <a:lnTo>
                      <a:pt x="23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0" name="Freeform 40"/>
              <p:cNvSpPr>
                <a:spLocks/>
              </p:cNvSpPr>
              <p:nvPr/>
            </p:nvSpPr>
            <p:spPr bwMode="auto">
              <a:xfrm>
                <a:off x="2144618" y="1996120"/>
                <a:ext cx="411163" cy="919163"/>
              </a:xfrm>
              <a:custGeom>
                <a:avLst/>
                <a:gdLst>
                  <a:gd name="T0" fmla="*/ 97 w 97"/>
                  <a:gd name="T1" fmla="*/ 0 h 217"/>
                  <a:gd name="T2" fmla="*/ 5 w 97"/>
                  <a:gd name="T3" fmla="*/ 0 h 217"/>
                  <a:gd name="T4" fmla="*/ 2 w 97"/>
                  <a:gd name="T5" fmla="*/ 1 h 217"/>
                  <a:gd name="T6" fmla="*/ 1 w 97"/>
                  <a:gd name="T7" fmla="*/ 2 h 217"/>
                  <a:gd name="T8" fmla="*/ 1 w 97"/>
                  <a:gd name="T9" fmla="*/ 2 h 217"/>
                  <a:gd name="T10" fmla="*/ 0 w 97"/>
                  <a:gd name="T11" fmla="*/ 4 h 217"/>
                  <a:gd name="T12" fmla="*/ 0 w 97"/>
                  <a:gd name="T13" fmla="*/ 6 h 217"/>
                  <a:gd name="T14" fmla="*/ 46 w 97"/>
                  <a:gd name="T15" fmla="*/ 213 h 217"/>
                  <a:gd name="T16" fmla="*/ 46 w 97"/>
                  <a:gd name="T17" fmla="*/ 214 h 217"/>
                  <a:gd name="T18" fmla="*/ 51 w 97"/>
                  <a:gd name="T19" fmla="*/ 217 h 217"/>
                  <a:gd name="T20" fmla="*/ 51 w 97"/>
                  <a:gd name="T21" fmla="*/ 217 h 217"/>
                  <a:gd name="T22" fmla="*/ 70 w 97"/>
                  <a:gd name="T23" fmla="*/ 216 h 217"/>
                  <a:gd name="T24" fmla="*/ 97 w 97"/>
                  <a:gd name="T25" fmla="*/ 216 h 217"/>
                  <a:gd name="T26" fmla="*/ 97 w 97"/>
                  <a:gd name="T27" fmla="*/ 207 h 217"/>
                  <a:gd name="T28" fmla="*/ 55 w 97"/>
                  <a:gd name="T29" fmla="*/ 207 h 217"/>
                  <a:gd name="T30" fmla="*/ 11 w 97"/>
                  <a:gd name="T31" fmla="*/ 9 h 217"/>
                  <a:gd name="T32" fmla="*/ 97 w 97"/>
                  <a:gd name="T33" fmla="*/ 9 h 217"/>
                  <a:gd name="T34" fmla="*/ 97 w 97"/>
                  <a:gd name="T3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217">
                    <a:moveTo>
                      <a:pt x="97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2" y="0"/>
                      <a:pt x="2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3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46" y="213"/>
                      <a:pt x="46" y="213"/>
                      <a:pt x="46" y="213"/>
                    </a:cubicBezTo>
                    <a:cubicBezTo>
                      <a:pt x="46" y="213"/>
                      <a:pt x="46" y="213"/>
                      <a:pt x="46" y="214"/>
                    </a:cubicBezTo>
                    <a:cubicBezTo>
                      <a:pt x="47" y="215"/>
                      <a:pt x="49" y="217"/>
                      <a:pt x="51" y="217"/>
                    </a:cubicBezTo>
                    <a:cubicBezTo>
                      <a:pt x="51" y="217"/>
                      <a:pt x="51" y="217"/>
                      <a:pt x="51" y="217"/>
                    </a:cubicBezTo>
                    <a:cubicBezTo>
                      <a:pt x="70" y="216"/>
                      <a:pt x="70" y="216"/>
                      <a:pt x="70" y="216"/>
                    </a:cubicBezTo>
                    <a:cubicBezTo>
                      <a:pt x="97" y="216"/>
                      <a:pt x="97" y="216"/>
                      <a:pt x="97" y="216"/>
                    </a:cubicBezTo>
                    <a:cubicBezTo>
                      <a:pt x="97" y="207"/>
                      <a:pt x="97" y="207"/>
                      <a:pt x="97" y="207"/>
                    </a:cubicBezTo>
                    <a:cubicBezTo>
                      <a:pt x="55" y="207"/>
                      <a:pt x="55" y="207"/>
                      <a:pt x="55" y="207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7" y="9"/>
                      <a:pt x="97" y="9"/>
                      <a:pt x="97" y="9"/>
                    </a:cubicBezTo>
                    <a:cubicBezTo>
                      <a:pt x="97" y="0"/>
                      <a:pt x="97" y="0"/>
                      <a:pt x="97" y="0"/>
                    </a:cubicBezTo>
                  </a:path>
                </a:pathLst>
              </a:custGeom>
              <a:solidFill>
                <a:srgbClr val="D0CF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50" name="文本框 149"/>
          <p:cNvSpPr txBox="1"/>
          <p:nvPr/>
        </p:nvSpPr>
        <p:spPr>
          <a:xfrm>
            <a:off x="2196335" y="4401580"/>
            <a:ext cx="82137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Analysis of KEKE English </a:t>
            </a:r>
            <a:endParaRPr lang="zh-CN" altLang="en-US" sz="5400" b="1" dirty="0">
              <a:solidFill>
                <a:srgbClr val="FFFFFF"/>
              </a:solidFill>
              <a:latin typeface="Times New Roman" panose="02020603050405020304" pitchFamily="18" charset="0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51" name="直接连接符 150" descr="e7d195523061f1c0deeec63e560781cfd59afb0ea006f2a87ABB68BF51EA6619813959095094C18C62A12F549504892A4AAA8C1554C6663626E05CA27F281A14E6983772AFC3FB97135759321DEA3D7047B2D20B121D4E05A6D0F227958A32026FEBB3ABD36322023181A2FF8EA235E789B1C6FF9A70CDD2C90B48B40EB7806F7806DF616AB3CE63"/>
          <p:cNvCxnSpPr/>
          <p:nvPr/>
        </p:nvCxnSpPr>
        <p:spPr>
          <a:xfrm rot="5400000">
            <a:off x="6096983" y="1718776"/>
            <a:ext cx="0" cy="774000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文本框 151"/>
          <p:cNvSpPr txBox="1"/>
          <p:nvPr/>
        </p:nvSpPr>
        <p:spPr>
          <a:xfrm>
            <a:off x="2287356" y="5701588"/>
            <a:ext cx="7427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Team 2</a:t>
            </a:r>
            <a:r>
              <a:rPr lang="zh-CN" altLang="en-US" sz="2800" b="1" dirty="0">
                <a:solidFill>
                  <a:srgbClr val="FFFFFF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：胡碧皓 武美玖 韩庆慧 刘冠群 潘香霖</a:t>
            </a:r>
          </a:p>
        </p:txBody>
      </p:sp>
    </p:spTree>
    <p:extLst>
      <p:ext uri="{BB962C8B-B14F-4D97-AF65-F5344CB8AC3E}">
        <p14:creationId xmlns:p14="http://schemas.microsoft.com/office/powerpoint/2010/main" val="147061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矩形 88">
            <a:extLst>
              <a:ext uri="{FF2B5EF4-FFF2-40B4-BE49-F238E27FC236}">
                <a16:creationId xmlns:a16="http://schemas.microsoft.com/office/drawing/2014/main" id="{D8070E2A-291D-4D6D-9D6A-A7EF78F87B04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8A72523C-8ADC-4019-957F-AA88C057CD62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F82D4654-2AAD-4945-A3D7-4A2F879F5605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3" name="Rectangle 37">
                <a:extLst>
                  <a:ext uri="{FF2B5EF4-FFF2-40B4-BE49-F238E27FC236}">
                    <a16:creationId xmlns:a16="http://schemas.microsoft.com/office/drawing/2014/main" id="{89F601A6-D13F-41A9-B364-4A3085B213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Rectangle 25">
                <a:extLst>
                  <a:ext uri="{FF2B5EF4-FFF2-40B4-BE49-F238E27FC236}">
                    <a16:creationId xmlns:a16="http://schemas.microsoft.com/office/drawing/2014/main" id="{DF9E9503-739B-424C-90DD-95F18D18C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Rectangle 25">
                <a:extLst>
                  <a:ext uri="{FF2B5EF4-FFF2-40B4-BE49-F238E27FC236}">
                    <a16:creationId xmlns:a16="http://schemas.microsoft.com/office/drawing/2014/main" id="{27AA608C-FB6E-4BB6-8E5A-D5320E4A3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Rectangle 29">
                <a:extLst>
                  <a:ext uri="{FF2B5EF4-FFF2-40B4-BE49-F238E27FC236}">
                    <a16:creationId xmlns:a16="http://schemas.microsoft.com/office/drawing/2014/main" id="{8BC8124A-8A82-49F4-8217-E12B949A31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F01FB142-5C1B-4A1E-B7B0-F1D188B25320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7D113436-41B5-4927-94B9-99E48DE69941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2" name="Freeform 114">
                  <a:extLst>
                    <a:ext uri="{FF2B5EF4-FFF2-40B4-BE49-F238E27FC236}">
                      <a16:creationId xmlns:a16="http://schemas.microsoft.com/office/drawing/2014/main" id="{C2BB25FE-CA74-45ED-97F7-D07A50D54C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115">
                  <a:extLst>
                    <a:ext uri="{FF2B5EF4-FFF2-40B4-BE49-F238E27FC236}">
                      <a16:creationId xmlns:a16="http://schemas.microsoft.com/office/drawing/2014/main" id="{7FA7A9E1-A731-48EF-9CE1-DCA459D605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16">
                  <a:extLst>
                    <a:ext uri="{FF2B5EF4-FFF2-40B4-BE49-F238E27FC236}">
                      <a16:creationId xmlns:a16="http://schemas.microsoft.com/office/drawing/2014/main" id="{BE081035-6343-44AE-B88D-4A31917C37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17">
                  <a:extLst>
                    <a:ext uri="{FF2B5EF4-FFF2-40B4-BE49-F238E27FC236}">
                      <a16:creationId xmlns:a16="http://schemas.microsoft.com/office/drawing/2014/main" id="{2F5B5C85-D83B-4525-9244-93BD62B51A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18">
                  <a:extLst>
                    <a:ext uri="{FF2B5EF4-FFF2-40B4-BE49-F238E27FC236}">
                      <a16:creationId xmlns:a16="http://schemas.microsoft.com/office/drawing/2014/main" id="{02D4B7F4-55B5-4B62-A7DC-DA4EF51B51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19">
                  <a:extLst>
                    <a:ext uri="{FF2B5EF4-FFF2-40B4-BE49-F238E27FC236}">
                      <a16:creationId xmlns:a16="http://schemas.microsoft.com/office/drawing/2014/main" id="{D6C6764D-3CF6-42A8-94D8-DEC8ECAE3A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20">
                  <a:extLst>
                    <a:ext uri="{FF2B5EF4-FFF2-40B4-BE49-F238E27FC236}">
                      <a16:creationId xmlns:a16="http://schemas.microsoft.com/office/drawing/2014/main" id="{1223909A-C839-4C5C-A8B1-CA53305C132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21">
                  <a:extLst>
                    <a:ext uri="{FF2B5EF4-FFF2-40B4-BE49-F238E27FC236}">
                      <a16:creationId xmlns:a16="http://schemas.microsoft.com/office/drawing/2014/main" id="{45E16E45-FF7C-4EC2-81E7-B2810FB4F0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22">
                  <a:extLst>
                    <a:ext uri="{FF2B5EF4-FFF2-40B4-BE49-F238E27FC236}">
                      <a16:creationId xmlns:a16="http://schemas.microsoft.com/office/drawing/2014/main" id="{ACE8F80B-D5FE-41C4-A4BC-CD0235F323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23">
                  <a:extLst>
                    <a:ext uri="{FF2B5EF4-FFF2-40B4-BE49-F238E27FC236}">
                      <a16:creationId xmlns:a16="http://schemas.microsoft.com/office/drawing/2014/main" id="{816BE84A-7DD6-43C7-A3FB-8BBBD81DA9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124">
                  <a:extLst>
                    <a:ext uri="{FF2B5EF4-FFF2-40B4-BE49-F238E27FC236}">
                      <a16:creationId xmlns:a16="http://schemas.microsoft.com/office/drawing/2014/main" id="{84A4B77B-82F5-4E77-B1D6-792309FA5E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68C2A174-39F9-4D4A-B618-FF30D6099872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5" name="Freeform 5">
                  <a:extLst>
                    <a:ext uri="{FF2B5EF4-FFF2-40B4-BE49-F238E27FC236}">
                      <a16:creationId xmlns:a16="http://schemas.microsoft.com/office/drawing/2014/main" id="{130A7E45-57B3-45DB-B66B-E9CB873CB6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6" name="Freeform 6">
                  <a:extLst>
                    <a:ext uri="{FF2B5EF4-FFF2-40B4-BE49-F238E27FC236}">
                      <a16:creationId xmlns:a16="http://schemas.microsoft.com/office/drawing/2014/main" id="{119ACF90-40F1-478A-B345-4E39382531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7">
                  <a:extLst>
                    <a:ext uri="{FF2B5EF4-FFF2-40B4-BE49-F238E27FC236}">
                      <a16:creationId xmlns:a16="http://schemas.microsoft.com/office/drawing/2014/main" id="{36B98CF3-90FE-40EE-8F0B-A6935DDDC0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8">
                  <a:extLst>
                    <a:ext uri="{FF2B5EF4-FFF2-40B4-BE49-F238E27FC236}">
                      <a16:creationId xmlns:a16="http://schemas.microsoft.com/office/drawing/2014/main" id="{12951EEC-AA23-4F4A-951D-ADFEC886BC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9">
                  <a:extLst>
                    <a:ext uri="{FF2B5EF4-FFF2-40B4-BE49-F238E27FC236}">
                      <a16:creationId xmlns:a16="http://schemas.microsoft.com/office/drawing/2014/main" id="{BBD82922-8201-419D-BB51-4EACD82E5B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10">
                  <a:extLst>
                    <a:ext uri="{FF2B5EF4-FFF2-40B4-BE49-F238E27FC236}">
                      <a16:creationId xmlns:a16="http://schemas.microsoft.com/office/drawing/2014/main" id="{04248371-0350-4B84-81CC-D4140D8B2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1">
                  <a:extLst>
                    <a:ext uri="{FF2B5EF4-FFF2-40B4-BE49-F238E27FC236}">
                      <a16:creationId xmlns:a16="http://schemas.microsoft.com/office/drawing/2014/main" id="{AD015087-828B-443E-BA79-BEC85238E3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2">
                  <a:extLst>
                    <a:ext uri="{FF2B5EF4-FFF2-40B4-BE49-F238E27FC236}">
                      <a16:creationId xmlns:a16="http://schemas.microsoft.com/office/drawing/2014/main" id="{ADDA2652-4BD5-48D3-BE6B-91F9AAB813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3">
                  <a:extLst>
                    <a:ext uri="{FF2B5EF4-FFF2-40B4-BE49-F238E27FC236}">
                      <a16:creationId xmlns:a16="http://schemas.microsoft.com/office/drawing/2014/main" id="{1C55D625-C629-4CB3-8CC7-B7EA40BBED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4">
                  <a:extLst>
                    <a:ext uri="{FF2B5EF4-FFF2-40B4-BE49-F238E27FC236}">
                      <a16:creationId xmlns:a16="http://schemas.microsoft.com/office/drawing/2014/main" id="{9AC73E09-4CED-401F-83EB-0B80C786A9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5">
                  <a:extLst>
                    <a:ext uri="{FF2B5EF4-FFF2-40B4-BE49-F238E27FC236}">
                      <a16:creationId xmlns:a16="http://schemas.microsoft.com/office/drawing/2014/main" id="{AC387FA4-F9A1-49D7-BB86-DAC65D9E0D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6">
                  <a:extLst>
                    <a:ext uri="{FF2B5EF4-FFF2-40B4-BE49-F238E27FC236}">
                      <a16:creationId xmlns:a16="http://schemas.microsoft.com/office/drawing/2014/main" id="{C8A8A707-6647-4009-BB48-71C49849EE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7">
                  <a:extLst>
                    <a:ext uri="{FF2B5EF4-FFF2-40B4-BE49-F238E27FC236}">
                      <a16:creationId xmlns:a16="http://schemas.microsoft.com/office/drawing/2014/main" id="{4CF89AB4-923C-4615-BFDB-7E495256C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8">
                  <a:extLst>
                    <a:ext uri="{FF2B5EF4-FFF2-40B4-BE49-F238E27FC236}">
                      <a16:creationId xmlns:a16="http://schemas.microsoft.com/office/drawing/2014/main" id="{40E8CE02-B792-44E8-BD62-9987B69A4E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9">
                  <a:extLst>
                    <a:ext uri="{FF2B5EF4-FFF2-40B4-BE49-F238E27FC236}">
                      <a16:creationId xmlns:a16="http://schemas.microsoft.com/office/drawing/2014/main" id="{39E17F64-CE50-40BF-BB08-DA71893312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20">
                  <a:extLst>
                    <a:ext uri="{FF2B5EF4-FFF2-40B4-BE49-F238E27FC236}">
                      <a16:creationId xmlns:a16="http://schemas.microsoft.com/office/drawing/2014/main" id="{3A0785BE-DBAE-462F-B8E4-C71A2FE3CEA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21">
                  <a:extLst>
                    <a:ext uri="{FF2B5EF4-FFF2-40B4-BE49-F238E27FC236}">
                      <a16:creationId xmlns:a16="http://schemas.microsoft.com/office/drawing/2014/main" id="{B78FB6EC-E37D-4DC7-99E5-51F980E8C9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2">
                  <a:extLst>
                    <a:ext uri="{FF2B5EF4-FFF2-40B4-BE49-F238E27FC236}">
                      <a16:creationId xmlns:a16="http://schemas.microsoft.com/office/drawing/2014/main" id="{210BEF51-F0B7-4183-BCFD-4949D9F381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3">
                  <a:extLst>
                    <a:ext uri="{FF2B5EF4-FFF2-40B4-BE49-F238E27FC236}">
                      <a16:creationId xmlns:a16="http://schemas.microsoft.com/office/drawing/2014/main" id="{68C29B1B-6789-4CC0-9F4B-D41F122988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4">
                  <a:extLst>
                    <a:ext uri="{FF2B5EF4-FFF2-40B4-BE49-F238E27FC236}">
                      <a16:creationId xmlns:a16="http://schemas.microsoft.com/office/drawing/2014/main" id="{5E8EF96D-940C-4427-B6D0-DFB820FE19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5">
                  <a:extLst>
                    <a:ext uri="{FF2B5EF4-FFF2-40B4-BE49-F238E27FC236}">
                      <a16:creationId xmlns:a16="http://schemas.microsoft.com/office/drawing/2014/main" id="{D0953707-4DC0-4892-A5DD-2ED3A5EB2F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6">
                  <a:extLst>
                    <a:ext uri="{FF2B5EF4-FFF2-40B4-BE49-F238E27FC236}">
                      <a16:creationId xmlns:a16="http://schemas.microsoft.com/office/drawing/2014/main" id="{076795A2-977F-4DF8-B829-5AC5E4153B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7">
                  <a:extLst>
                    <a:ext uri="{FF2B5EF4-FFF2-40B4-BE49-F238E27FC236}">
                      <a16:creationId xmlns:a16="http://schemas.microsoft.com/office/drawing/2014/main" id="{1310EC68-4413-4923-891D-D95B25E49C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8">
                  <a:extLst>
                    <a:ext uri="{FF2B5EF4-FFF2-40B4-BE49-F238E27FC236}">
                      <a16:creationId xmlns:a16="http://schemas.microsoft.com/office/drawing/2014/main" id="{7AD6DD4D-BA2E-4CAA-9502-31B2499437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30">
                  <a:extLst>
                    <a:ext uri="{FF2B5EF4-FFF2-40B4-BE49-F238E27FC236}">
                      <a16:creationId xmlns:a16="http://schemas.microsoft.com/office/drawing/2014/main" id="{2940E630-47A8-46B4-B989-7DF75C6512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32">
                  <a:extLst>
                    <a:ext uri="{FF2B5EF4-FFF2-40B4-BE49-F238E27FC236}">
                      <a16:creationId xmlns:a16="http://schemas.microsoft.com/office/drawing/2014/main" id="{3168E5B3-C64C-42DD-B239-96C456B3CB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3">
                  <a:extLst>
                    <a:ext uri="{FF2B5EF4-FFF2-40B4-BE49-F238E27FC236}">
                      <a16:creationId xmlns:a16="http://schemas.microsoft.com/office/drawing/2014/main" id="{89D380D1-6D89-463E-B274-717C41E859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4">
                  <a:extLst>
                    <a:ext uri="{FF2B5EF4-FFF2-40B4-BE49-F238E27FC236}">
                      <a16:creationId xmlns:a16="http://schemas.microsoft.com/office/drawing/2014/main" id="{506531E9-11F2-4C99-969D-322712DD7E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6">
                  <a:extLst>
                    <a:ext uri="{FF2B5EF4-FFF2-40B4-BE49-F238E27FC236}">
                      <a16:creationId xmlns:a16="http://schemas.microsoft.com/office/drawing/2014/main" id="{6D670D1C-2A5F-4AED-8B8C-3A55791EF8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7">
                  <a:extLst>
                    <a:ext uri="{FF2B5EF4-FFF2-40B4-BE49-F238E27FC236}">
                      <a16:creationId xmlns:a16="http://schemas.microsoft.com/office/drawing/2014/main" id="{C8F39179-FCDF-469A-9B95-CB974536B8A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8">
                  <a:extLst>
                    <a:ext uri="{FF2B5EF4-FFF2-40B4-BE49-F238E27FC236}">
                      <a16:creationId xmlns:a16="http://schemas.microsoft.com/office/drawing/2014/main" id="{7D8D4442-8905-45BB-881F-5562F98A16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39">
                  <a:extLst>
                    <a:ext uri="{FF2B5EF4-FFF2-40B4-BE49-F238E27FC236}">
                      <a16:creationId xmlns:a16="http://schemas.microsoft.com/office/drawing/2014/main" id="{424438CB-A3C5-42A3-9026-FA40DE0115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40">
                  <a:extLst>
                    <a:ext uri="{FF2B5EF4-FFF2-40B4-BE49-F238E27FC236}">
                      <a16:creationId xmlns:a16="http://schemas.microsoft.com/office/drawing/2014/main" id="{68817E60-6F8F-4EA2-90D7-E19AF63AAC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1A482111-89F4-4D71-A34A-59B0F37FA6A0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2A4B39D6-702C-4B46-ABA9-BEC9F5E784D4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2" name="Freeform 13">
                <a:extLst>
                  <a:ext uri="{FF2B5EF4-FFF2-40B4-BE49-F238E27FC236}">
                    <a16:creationId xmlns:a16="http://schemas.microsoft.com/office/drawing/2014/main" id="{2C8E4406-AABB-4AE7-887E-886F3A84C0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4">
                <a:extLst>
                  <a:ext uri="{FF2B5EF4-FFF2-40B4-BE49-F238E27FC236}">
                    <a16:creationId xmlns:a16="http://schemas.microsoft.com/office/drawing/2014/main" id="{BF5FACB8-E8F4-462C-A6D2-D90C6BE094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5">
                <a:extLst>
                  <a:ext uri="{FF2B5EF4-FFF2-40B4-BE49-F238E27FC236}">
                    <a16:creationId xmlns:a16="http://schemas.microsoft.com/office/drawing/2014/main" id="{0AAA367E-ED45-45E7-8395-1D90140B5E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Line 16">
                <a:extLst>
                  <a:ext uri="{FF2B5EF4-FFF2-40B4-BE49-F238E27FC236}">
                    <a16:creationId xmlns:a16="http://schemas.microsoft.com/office/drawing/2014/main" id="{CE9894DF-7D12-45C6-8E57-E2B1EACC83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Line 17">
                <a:extLst>
                  <a:ext uri="{FF2B5EF4-FFF2-40B4-BE49-F238E27FC236}">
                    <a16:creationId xmlns:a16="http://schemas.microsoft.com/office/drawing/2014/main" id="{78590F86-C57C-4139-A516-5B8CA5901E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18">
                <a:extLst>
                  <a:ext uri="{FF2B5EF4-FFF2-40B4-BE49-F238E27FC236}">
                    <a16:creationId xmlns:a16="http://schemas.microsoft.com/office/drawing/2014/main" id="{2F1E5440-2981-44B1-B3FF-7D618E8164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19">
                <a:extLst>
                  <a:ext uri="{FF2B5EF4-FFF2-40B4-BE49-F238E27FC236}">
                    <a16:creationId xmlns:a16="http://schemas.microsoft.com/office/drawing/2014/main" id="{BC439752-B253-4E65-ACD6-380B6EFFD7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20">
                <a:extLst>
                  <a:ext uri="{FF2B5EF4-FFF2-40B4-BE49-F238E27FC236}">
                    <a16:creationId xmlns:a16="http://schemas.microsoft.com/office/drawing/2014/main" id="{E3293B81-A2CE-48F7-B920-3F3EF0C624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Line 21">
                <a:extLst>
                  <a:ext uri="{FF2B5EF4-FFF2-40B4-BE49-F238E27FC236}">
                    <a16:creationId xmlns:a16="http://schemas.microsoft.com/office/drawing/2014/main" id="{3C8D3657-3254-4F19-B304-0AD92554C9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2CCFCE57-3AA4-4599-80C0-ECDD68C70B48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59" name="Rectangle 112">
                <a:extLst>
                  <a:ext uri="{FF2B5EF4-FFF2-40B4-BE49-F238E27FC236}">
                    <a16:creationId xmlns:a16="http://schemas.microsoft.com/office/drawing/2014/main" id="{8A849118-C044-416D-AB96-0A28CDF479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Rectangle 113">
                <a:extLst>
                  <a:ext uri="{FF2B5EF4-FFF2-40B4-BE49-F238E27FC236}">
                    <a16:creationId xmlns:a16="http://schemas.microsoft.com/office/drawing/2014/main" id="{D6229652-48E6-4CD0-B475-C59464401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Rectangle 33">
                <a:extLst>
                  <a:ext uri="{FF2B5EF4-FFF2-40B4-BE49-F238E27FC236}">
                    <a16:creationId xmlns:a16="http://schemas.microsoft.com/office/drawing/2014/main" id="{ACB288F0-9BBB-4692-90FD-E478F9FCA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8B991F22-EB9A-413C-97B9-F2471446FBCB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C10349DB-B175-4503-9B69-60DCA20F33BE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3" name="Freeform 125">
                  <a:extLst>
                    <a:ext uri="{FF2B5EF4-FFF2-40B4-BE49-F238E27FC236}">
                      <a16:creationId xmlns:a16="http://schemas.microsoft.com/office/drawing/2014/main" id="{A2DF340E-D5BF-4B0F-8653-1F66C03E46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4" name="Freeform 126">
                  <a:extLst>
                    <a:ext uri="{FF2B5EF4-FFF2-40B4-BE49-F238E27FC236}">
                      <a16:creationId xmlns:a16="http://schemas.microsoft.com/office/drawing/2014/main" id="{65BE0034-E3ED-42DF-A816-AEE727CEC4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5" name="Freeform 127">
                  <a:extLst>
                    <a:ext uri="{FF2B5EF4-FFF2-40B4-BE49-F238E27FC236}">
                      <a16:creationId xmlns:a16="http://schemas.microsoft.com/office/drawing/2014/main" id="{332EB2AF-6C0C-4290-AA7D-9FBAA50F13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6" name="Freeform 128">
                  <a:extLst>
                    <a:ext uri="{FF2B5EF4-FFF2-40B4-BE49-F238E27FC236}">
                      <a16:creationId xmlns:a16="http://schemas.microsoft.com/office/drawing/2014/main" id="{1CDE3162-67D1-4069-B082-07515F466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7" name="Freeform 129">
                  <a:extLst>
                    <a:ext uri="{FF2B5EF4-FFF2-40B4-BE49-F238E27FC236}">
                      <a16:creationId xmlns:a16="http://schemas.microsoft.com/office/drawing/2014/main" id="{7A0A00D6-81CA-4842-92BC-348B970008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8" name="Freeform 130">
                  <a:extLst>
                    <a:ext uri="{FF2B5EF4-FFF2-40B4-BE49-F238E27FC236}">
                      <a16:creationId xmlns:a16="http://schemas.microsoft.com/office/drawing/2014/main" id="{8D0DE9D9-1A63-484E-A751-88C01F1866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2" name="Freeform 9">
                <a:extLst>
                  <a:ext uri="{FF2B5EF4-FFF2-40B4-BE49-F238E27FC236}">
                    <a16:creationId xmlns:a16="http://schemas.microsoft.com/office/drawing/2014/main" id="{5C84B495-5E67-46C4-B57C-E46D318F972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pic>
        <p:nvPicPr>
          <p:cNvPr id="88" name="图片 87">
            <a:extLst>
              <a:ext uri="{FF2B5EF4-FFF2-40B4-BE49-F238E27FC236}">
                <a16:creationId xmlns:a16="http://schemas.microsoft.com/office/drawing/2014/main" id="{3EE6D418-C1A9-4678-96A0-C5DCE27F5F42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42" t="3666" r="19141" b="4536"/>
          <a:stretch/>
        </p:blipFill>
        <p:spPr bwMode="auto">
          <a:xfrm>
            <a:off x="6335011" y="2656748"/>
            <a:ext cx="5684641" cy="332944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文本框 84"/>
          <p:cNvSpPr txBox="1"/>
          <p:nvPr/>
        </p:nvSpPr>
        <p:spPr>
          <a:xfrm>
            <a:off x="1874235" y="193229"/>
            <a:ext cx="7521418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Knowledge, Skills, Attitude-What to learn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0BB1D5F-850D-46AA-8CA2-E4DD99FA6AE6}"/>
              </a:ext>
            </a:extLst>
          </p:cNvPr>
          <p:cNvSpPr/>
          <p:nvPr/>
        </p:nvSpPr>
        <p:spPr>
          <a:xfrm>
            <a:off x="435133" y="1643498"/>
            <a:ext cx="6498728" cy="35452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just">
              <a:lnSpc>
                <a:spcPct val="140000"/>
              </a:lnSpc>
              <a:buFont typeface="+mj-lt"/>
              <a:buAutoNum type="alphaLcParenR"/>
            </a:pP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language knowledge learning</a:t>
            </a:r>
          </a:p>
          <a:p>
            <a:pPr marL="914400" lvl="1" indent="-457200" algn="just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Various pronunciation exercises</a:t>
            </a:r>
          </a:p>
          <a:p>
            <a:pPr marL="914400" lvl="1" indent="-457200" algn="just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 in vocabulary</a:t>
            </a:r>
          </a:p>
          <a:p>
            <a:pPr marL="914400" lvl="1" indent="-457200" algn="just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All-round grammar</a:t>
            </a:r>
          </a:p>
          <a:p>
            <a:pPr marL="514350" indent="-514350" algn="just">
              <a:lnSpc>
                <a:spcPct val="140000"/>
              </a:lnSpc>
              <a:spcAft>
                <a:spcPts val="600"/>
              </a:spcAft>
              <a:buFont typeface="+mj-lt"/>
              <a:buAutoNum type="alphaLcParenR" startAt="2"/>
            </a:pP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Strengthen language skills training</a:t>
            </a:r>
            <a:endParaRPr lang="zh-CN" altLang="en-US" sz="2600" b="1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40000"/>
              </a:lnSpc>
              <a:buFont typeface="+mj-lt"/>
              <a:buAutoNum type="alphaLcParenR" startAt="3"/>
            </a:pP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interests in English learning</a:t>
            </a:r>
            <a:endParaRPr lang="zh-CN" altLang="zh-CN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01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矩形 88">
            <a:extLst>
              <a:ext uri="{FF2B5EF4-FFF2-40B4-BE49-F238E27FC236}">
                <a16:creationId xmlns:a16="http://schemas.microsoft.com/office/drawing/2014/main" id="{D8070E2A-291D-4D6D-9D6A-A7EF78F87B04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8A72523C-8ADC-4019-957F-AA88C057CD62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F82D4654-2AAD-4945-A3D7-4A2F879F5605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3" name="Rectangle 37">
                <a:extLst>
                  <a:ext uri="{FF2B5EF4-FFF2-40B4-BE49-F238E27FC236}">
                    <a16:creationId xmlns:a16="http://schemas.microsoft.com/office/drawing/2014/main" id="{89F601A6-D13F-41A9-B364-4A3085B213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Rectangle 25">
                <a:extLst>
                  <a:ext uri="{FF2B5EF4-FFF2-40B4-BE49-F238E27FC236}">
                    <a16:creationId xmlns:a16="http://schemas.microsoft.com/office/drawing/2014/main" id="{DF9E9503-739B-424C-90DD-95F18D18C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Rectangle 25">
                <a:extLst>
                  <a:ext uri="{FF2B5EF4-FFF2-40B4-BE49-F238E27FC236}">
                    <a16:creationId xmlns:a16="http://schemas.microsoft.com/office/drawing/2014/main" id="{27AA608C-FB6E-4BB6-8E5A-D5320E4A3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Rectangle 29">
                <a:extLst>
                  <a:ext uri="{FF2B5EF4-FFF2-40B4-BE49-F238E27FC236}">
                    <a16:creationId xmlns:a16="http://schemas.microsoft.com/office/drawing/2014/main" id="{8BC8124A-8A82-49F4-8217-E12B949A31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F01FB142-5C1B-4A1E-B7B0-F1D188B25320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7D113436-41B5-4927-94B9-99E48DE69941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2" name="Freeform 114">
                  <a:extLst>
                    <a:ext uri="{FF2B5EF4-FFF2-40B4-BE49-F238E27FC236}">
                      <a16:creationId xmlns:a16="http://schemas.microsoft.com/office/drawing/2014/main" id="{C2BB25FE-CA74-45ED-97F7-D07A50D54C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115">
                  <a:extLst>
                    <a:ext uri="{FF2B5EF4-FFF2-40B4-BE49-F238E27FC236}">
                      <a16:creationId xmlns:a16="http://schemas.microsoft.com/office/drawing/2014/main" id="{7FA7A9E1-A731-48EF-9CE1-DCA459D605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16">
                  <a:extLst>
                    <a:ext uri="{FF2B5EF4-FFF2-40B4-BE49-F238E27FC236}">
                      <a16:creationId xmlns:a16="http://schemas.microsoft.com/office/drawing/2014/main" id="{BE081035-6343-44AE-B88D-4A31917C37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17">
                  <a:extLst>
                    <a:ext uri="{FF2B5EF4-FFF2-40B4-BE49-F238E27FC236}">
                      <a16:creationId xmlns:a16="http://schemas.microsoft.com/office/drawing/2014/main" id="{2F5B5C85-D83B-4525-9244-93BD62B51A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18">
                  <a:extLst>
                    <a:ext uri="{FF2B5EF4-FFF2-40B4-BE49-F238E27FC236}">
                      <a16:creationId xmlns:a16="http://schemas.microsoft.com/office/drawing/2014/main" id="{02D4B7F4-55B5-4B62-A7DC-DA4EF51B51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19">
                  <a:extLst>
                    <a:ext uri="{FF2B5EF4-FFF2-40B4-BE49-F238E27FC236}">
                      <a16:creationId xmlns:a16="http://schemas.microsoft.com/office/drawing/2014/main" id="{D6C6764D-3CF6-42A8-94D8-DEC8ECAE3A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20">
                  <a:extLst>
                    <a:ext uri="{FF2B5EF4-FFF2-40B4-BE49-F238E27FC236}">
                      <a16:creationId xmlns:a16="http://schemas.microsoft.com/office/drawing/2014/main" id="{1223909A-C839-4C5C-A8B1-CA53305C132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21">
                  <a:extLst>
                    <a:ext uri="{FF2B5EF4-FFF2-40B4-BE49-F238E27FC236}">
                      <a16:creationId xmlns:a16="http://schemas.microsoft.com/office/drawing/2014/main" id="{45E16E45-FF7C-4EC2-81E7-B2810FB4F0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22">
                  <a:extLst>
                    <a:ext uri="{FF2B5EF4-FFF2-40B4-BE49-F238E27FC236}">
                      <a16:creationId xmlns:a16="http://schemas.microsoft.com/office/drawing/2014/main" id="{ACE8F80B-D5FE-41C4-A4BC-CD0235F323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23">
                  <a:extLst>
                    <a:ext uri="{FF2B5EF4-FFF2-40B4-BE49-F238E27FC236}">
                      <a16:creationId xmlns:a16="http://schemas.microsoft.com/office/drawing/2014/main" id="{816BE84A-7DD6-43C7-A3FB-8BBBD81DA9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124">
                  <a:extLst>
                    <a:ext uri="{FF2B5EF4-FFF2-40B4-BE49-F238E27FC236}">
                      <a16:creationId xmlns:a16="http://schemas.microsoft.com/office/drawing/2014/main" id="{84A4B77B-82F5-4E77-B1D6-792309FA5E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68C2A174-39F9-4D4A-B618-FF30D6099872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5" name="Freeform 5">
                  <a:extLst>
                    <a:ext uri="{FF2B5EF4-FFF2-40B4-BE49-F238E27FC236}">
                      <a16:creationId xmlns:a16="http://schemas.microsoft.com/office/drawing/2014/main" id="{130A7E45-57B3-45DB-B66B-E9CB873CB6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6" name="Freeform 6">
                  <a:extLst>
                    <a:ext uri="{FF2B5EF4-FFF2-40B4-BE49-F238E27FC236}">
                      <a16:creationId xmlns:a16="http://schemas.microsoft.com/office/drawing/2014/main" id="{119ACF90-40F1-478A-B345-4E39382531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7">
                  <a:extLst>
                    <a:ext uri="{FF2B5EF4-FFF2-40B4-BE49-F238E27FC236}">
                      <a16:creationId xmlns:a16="http://schemas.microsoft.com/office/drawing/2014/main" id="{36B98CF3-90FE-40EE-8F0B-A6935DDDC0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8">
                  <a:extLst>
                    <a:ext uri="{FF2B5EF4-FFF2-40B4-BE49-F238E27FC236}">
                      <a16:creationId xmlns:a16="http://schemas.microsoft.com/office/drawing/2014/main" id="{12951EEC-AA23-4F4A-951D-ADFEC886BC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9">
                  <a:extLst>
                    <a:ext uri="{FF2B5EF4-FFF2-40B4-BE49-F238E27FC236}">
                      <a16:creationId xmlns:a16="http://schemas.microsoft.com/office/drawing/2014/main" id="{BBD82922-8201-419D-BB51-4EACD82E5B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10">
                  <a:extLst>
                    <a:ext uri="{FF2B5EF4-FFF2-40B4-BE49-F238E27FC236}">
                      <a16:creationId xmlns:a16="http://schemas.microsoft.com/office/drawing/2014/main" id="{04248371-0350-4B84-81CC-D4140D8B2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1">
                  <a:extLst>
                    <a:ext uri="{FF2B5EF4-FFF2-40B4-BE49-F238E27FC236}">
                      <a16:creationId xmlns:a16="http://schemas.microsoft.com/office/drawing/2014/main" id="{AD015087-828B-443E-BA79-BEC85238E3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2">
                  <a:extLst>
                    <a:ext uri="{FF2B5EF4-FFF2-40B4-BE49-F238E27FC236}">
                      <a16:creationId xmlns:a16="http://schemas.microsoft.com/office/drawing/2014/main" id="{ADDA2652-4BD5-48D3-BE6B-91F9AAB813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3">
                  <a:extLst>
                    <a:ext uri="{FF2B5EF4-FFF2-40B4-BE49-F238E27FC236}">
                      <a16:creationId xmlns:a16="http://schemas.microsoft.com/office/drawing/2014/main" id="{1C55D625-C629-4CB3-8CC7-B7EA40BBED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4">
                  <a:extLst>
                    <a:ext uri="{FF2B5EF4-FFF2-40B4-BE49-F238E27FC236}">
                      <a16:creationId xmlns:a16="http://schemas.microsoft.com/office/drawing/2014/main" id="{9AC73E09-4CED-401F-83EB-0B80C786A9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5">
                  <a:extLst>
                    <a:ext uri="{FF2B5EF4-FFF2-40B4-BE49-F238E27FC236}">
                      <a16:creationId xmlns:a16="http://schemas.microsoft.com/office/drawing/2014/main" id="{AC387FA4-F9A1-49D7-BB86-DAC65D9E0D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6">
                  <a:extLst>
                    <a:ext uri="{FF2B5EF4-FFF2-40B4-BE49-F238E27FC236}">
                      <a16:creationId xmlns:a16="http://schemas.microsoft.com/office/drawing/2014/main" id="{C8A8A707-6647-4009-BB48-71C49849EE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7">
                  <a:extLst>
                    <a:ext uri="{FF2B5EF4-FFF2-40B4-BE49-F238E27FC236}">
                      <a16:creationId xmlns:a16="http://schemas.microsoft.com/office/drawing/2014/main" id="{4CF89AB4-923C-4615-BFDB-7E495256C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8">
                  <a:extLst>
                    <a:ext uri="{FF2B5EF4-FFF2-40B4-BE49-F238E27FC236}">
                      <a16:creationId xmlns:a16="http://schemas.microsoft.com/office/drawing/2014/main" id="{40E8CE02-B792-44E8-BD62-9987B69A4E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9">
                  <a:extLst>
                    <a:ext uri="{FF2B5EF4-FFF2-40B4-BE49-F238E27FC236}">
                      <a16:creationId xmlns:a16="http://schemas.microsoft.com/office/drawing/2014/main" id="{39E17F64-CE50-40BF-BB08-DA71893312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20">
                  <a:extLst>
                    <a:ext uri="{FF2B5EF4-FFF2-40B4-BE49-F238E27FC236}">
                      <a16:creationId xmlns:a16="http://schemas.microsoft.com/office/drawing/2014/main" id="{3A0785BE-DBAE-462F-B8E4-C71A2FE3CEA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21">
                  <a:extLst>
                    <a:ext uri="{FF2B5EF4-FFF2-40B4-BE49-F238E27FC236}">
                      <a16:creationId xmlns:a16="http://schemas.microsoft.com/office/drawing/2014/main" id="{B78FB6EC-E37D-4DC7-99E5-51F980E8C9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2">
                  <a:extLst>
                    <a:ext uri="{FF2B5EF4-FFF2-40B4-BE49-F238E27FC236}">
                      <a16:creationId xmlns:a16="http://schemas.microsoft.com/office/drawing/2014/main" id="{210BEF51-F0B7-4183-BCFD-4949D9F381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3">
                  <a:extLst>
                    <a:ext uri="{FF2B5EF4-FFF2-40B4-BE49-F238E27FC236}">
                      <a16:creationId xmlns:a16="http://schemas.microsoft.com/office/drawing/2014/main" id="{68C29B1B-6789-4CC0-9F4B-D41F122988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4">
                  <a:extLst>
                    <a:ext uri="{FF2B5EF4-FFF2-40B4-BE49-F238E27FC236}">
                      <a16:creationId xmlns:a16="http://schemas.microsoft.com/office/drawing/2014/main" id="{5E8EF96D-940C-4427-B6D0-DFB820FE19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5">
                  <a:extLst>
                    <a:ext uri="{FF2B5EF4-FFF2-40B4-BE49-F238E27FC236}">
                      <a16:creationId xmlns:a16="http://schemas.microsoft.com/office/drawing/2014/main" id="{D0953707-4DC0-4892-A5DD-2ED3A5EB2F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6">
                  <a:extLst>
                    <a:ext uri="{FF2B5EF4-FFF2-40B4-BE49-F238E27FC236}">
                      <a16:creationId xmlns:a16="http://schemas.microsoft.com/office/drawing/2014/main" id="{076795A2-977F-4DF8-B829-5AC5E4153B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7">
                  <a:extLst>
                    <a:ext uri="{FF2B5EF4-FFF2-40B4-BE49-F238E27FC236}">
                      <a16:creationId xmlns:a16="http://schemas.microsoft.com/office/drawing/2014/main" id="{1310EC68-4413-4923-891D-D95B25E49C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8">
                  <a:extLst>
                    <a:ext uri="{FF2B5EF4-FFF2-40B4-BE49-F238E27FC236}">
                      <a16:creationId xmlns:a16="http://schemas.microsoft.com/office/drawing/2014/main" id="{7AD6DD4D-BA2E-4CAA-9502-31B2499437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30">
                  <a:extLst>
                    <a:ext uri="{FF2B5EF4-FFF2-40B4-BE49-F238E27FC236}">
                      <a16:creationId xmlns:a16="http://schemas.microsoft.com/office/drawing/2014/main" id="{2940E630-47A8-46B4-B989-7DF75C6512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32">
                  <a:extLst>
                    <a:ext uri="{FF2B5EF4-FFF2-40B4-BE49-F238E27FC236}">
                      <a16:creationId xmlns:a16="http://schemas.microsoft.com/office/drawing/2014/main" id="{3168E5B3-C64C-42DD-B239-96C456B3CB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3">
                  <a:extLst>
                    <a:ext uri="{FF2B5EF4-FFF2-40B4-BE49-F238E27FC236}">
                      <a16:creationId xmlns:a16="http://schemas.microsoft.com/office/drawing/2014/main" id="{89D380D1-6D89-463E-B274-717C41E859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4">
                  <a:extLst>
                    <a:ext uri="{FF2B5EF4-FFF2-40B4-BE49-F238E27FC236}">
                      <a16:creationId xmlns:a16="http://schemas.microsoft.com/office/drawing/2014/main" id="{506531E9-11F2-4C99-969D-322712DD7E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6">
                  <a:extLst>
                    <a:ext uri="{FF2B5EF4-FFF2-40B4-BE49-F238E27FC236}">
                      <a16:creationId xmlns:a16="http://schemas.microsoft.com/office/drawing/2014/main" id="{6D670D1C-2A5F-4AED-8B8C-3A55791EF8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7">
                  <a:extLst>
                    <a:ext uri="{FF2B5EF4-FFF2-40B4-BE49-F238E27FC236}">
                      <a16:creationId xmlns:a16="http://schemas.microsoft.com/office/drawing/2014/main" id="{C8F39179-FCDF-469A-9B95-CB974536B8A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8">
                  <a:extLst>
                    <a:ext uri="{FF2B5EF4-FFF2-40B4-BE49-F238E27FC236}">
                      <a16:creationId xmlns:a16="http://schemas.microsoft.com/office/drawing/2014/main" id="{7D8D4442-8905-45BB-881F-5562F98A16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39">
                  <a:extLst>
                    <a:ext uri="{FF2B5EF4-FFF2-40B4-BE49-F238E27FC236}">
                      <a16:creationId xmlns:a16="http://schemas.microsoft.com/office/drawing/2014/main" id="{424438CB-A3C5-42A3-9026-FA40DE0115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40">
                  <a:extLst>
                    <a:ext uri="{FF2B5EF4-FFF2-40B4-BE49-F238E27FC236}">
                      <a16:creationId xmlns:a16="http://schemas.microsoft.com/office/drawing/2014/main" id="{68817E60-6F8F-4EA2-90D7-E19AF63AAC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1A482111-89F4-4D71-A34A-59B0F37FA6A0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2A4B39D6-702C-4B46-ABA9-BEC9F5E784D4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2" name="Freeform 13">
                <a:extLst>
                  <a:ext uri="{FF2B5EF4-FFF2-40B4-BE49-F238E27FC236}">
                    <a16:creationId xmlns:a16="http://schemas.microsoft.com/office/drawing/2014/main" id="{2C8E4406-AABB-4AE7-887E-886F3A84C0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4">
                <a:extLst>
                  <a:ext uri="{FF2B5EF4-FFF2-40B4-BE49-F238E27FC236}">
                    <a16:creationId xmlns:a16="http://schemas.microsoft.com/office/drawing/2014/main" id="{BF5FACB8-E8F4-462C-A6D2-D90C6BE094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5">
                <a:extLst>
                  <a:ext uri="{FF2B5EF4-FFF2-40B4-BE49-F238E27FC236}">
                    <a16:creationId xmlns:a16="http://schemas.microsoft.com/office/drawing/2014/main" id="{0AAA367E-ED45-45E7-8395-1D90140B5E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Line 16">
                <a:extLst>
                  <a:ext uri="{FF2B5EF4-FFF2-40B4-BE49-F238E27FC236}">
                    <a16:creationId xmlns:a16="http://schemas.microsoft.com/office/drawing/2014/main" id="{CE9894DF-7D12-45C6-8E57-E2B1EACC83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Line 17">
                <a:extLst>
                  <a:ext uri="{FF2B5EF4-FFF2-40B4-BE49-F238E27FC236}">
                    <a16:creationId xmlns:a16="http://schemas.microsoft.com/office/drawing/2014/main" id="{78590F86-C57C-4139-A516-5B8CA5901E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18">
                <a:extLst>
                  <a:ext uri="{FF2B5EF4-FFF2-40B4-BE49-F238E27FC236}">
                    <a16:creationId xmlns:a16="http://schemas.microsoft.com/office/drawing/2014/main" id="{2F1E5440-2981-44B1-B3FF-7D618E8164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19">
                <a:extLst>
                  <a:ext uri="{FF2B5EF4-FFF2-40B4-BE49-F238E27FC236}">
                    <a16:creationId xmlns:a16="http://schemas.microsoft.com/office/drawing/2014/main" id="{BC439752-B253-4E65-ACD6-380B6EFFD7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20">
                <a:extLst>
                  <a:ext uri="{FF2B5EF4-FFF2-40B4-BE49-F238E27FC236}">
                    <a16:creationId xmlns:a16="http://schemas.microsoft.com/office/drawing/2014/main" id="{E3293B81-A2CE-48F7-B920-3F3EF0C624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Line 21">
                <a:extLst>
                  <a:ext uri="{FF2B5EF4-FFF2-40B4-BE49-F238E27FC236}">
                    <a16:creationId xmlns:a16="http://schemas.microsoft.com/office/drawing/2014/main" id="{3C8D3657-3254-4F19-B304-0AD92554C9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2CCFCE57-3AA4-4599-80C0-ECDD68C70B48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59" name="Rectangle 112">
                <a:extLst>
                  <a:ext uri="{FF2B5EF4-FFF2-40B4-BE49-F238E27FC236}">
                    <a16:creationId xmlns:a16="http://schemas.microsoft.com/office/drawing/2014/main" id="{8A849118-C044-416D-AB96-0A28CDF479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Rectangle 113">
                <a:extLst>
                  <a:ext uri="{FF2B5EF4-FFF2-40B4-BE49-F238E27FC236}">
                    <a16:creationId xmlns:a16="http://schemas.microsoft.com/office/drawing/2014/main" id="{D6229652-48E6-4CD0-B475-C59464401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Rectangle 33">
                <a:extLst>
                  <a:ext uri="{FF2B5EF4-FFF2-40B4-BE49-F238E27FC236}">
                    <a16:creationId xmlns:a16="http://schemas.microsoft.com/office/drawing/2014/main" id="{ACB288F0-9BBB-4692-90FD-E478F9FCA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8B991F22-EB9A-413C-97B9-F2471446FBCB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C10349DB-B175-4503-9B69-60DCA20F33BE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3" name="Freeform 125">
                  <a:extLst>
                    <a:ext uri="{FF2B5EF4-FFF2-40B4-BE49-F238E27FC236}">
                      <a16:creationId xmlns:a16="http://schemas.microsoft.com/office/drawing/2014/main" id="{A2DF340E-D5BF-4B0F-8653-1F66C03E46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4" name="Freeform 126">
                  <a:extLst>
                    <a:ext uri="{FF2B5EF4-FFF2-40B4-BE49-F238E27FC236}">
                      <a16:creationId xmlns:a16="http://schemas.microsoft.com/office/drawing/2014/main" id="{65BE0034-E3ED-42DF-A816-AEE727CEC4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5" name="Freeform 127">
                  <a:extLst>
                    <a:ext uri="{FF2B5EF4-FFF2-40B4-BE49-F238E27FC236}">
                      <a16:creationId xmlns:a16="http://schemas.microsoft.com/office/drawing/2014/main" id="{332EB2AF-6C0C-4290-AA7D-9FBAA50F13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6" name="Freeform 128">
                  <a:extLst>
                    <a:ext uri="{FF2B5EF4-FFF2-40B4-BE49-F238E27FC236}">
                      <a16:creationId xmlns:a16="http://schemas.microsoft.com/office/drawing/2014/main" id="{1CDE3162-67D1-4069-B082-07515F466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7" name="Freeform 129">
                  <a:extLst>
                    <a:ext uri="{FF2B5EF4-FFF2-40B4-BE49-F238E27FC236}">
                      <a16:creationId xmlns:a16="http://schemas.microsoft.com/office/drawing/2014/main" id="{7A0A00D6-81CA-4842-92BC-348B970008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8" name="Freeform 130">
                  <a:extLst>
                    <a:ext uri="{FF2B5EF4-FFF2-40B4-BE49-F238E27FC236}">
                      <a16:creationId xmlns:a16="http://schemas.microsoft.com/office/drawing/2014/main" id="{8D0DE9D9-1A63-484E-A751-88C01F1866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2" name="Freeform 9">
                <a:extLst>
                  <a:ext uri="{FF2B5EF4-FFF2-40B4-BE49-F238E27FC236}">
                    <a16:creationId xmlns:a16="http://schemas.microsoft.com/office/drawing/2014/main" id="{5C84B495-5E67-46C4-B57C-E46D318F972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/>
          <p:cNvSpPr txBox="1"/>
          <p:nvPr/>
        </p:nvSpPr>
        <p:spPr>
          <a:xfrm>
            <a:off x="1874235" y="193229"/>
            <a:ext cx="7521418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Knowledge, Skills, Attitude-What to learn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DCB79F63-68D8-4394-A32E-CC6451BE0CB5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"/>
          <a:stretch/>
        </p:blipFill>
        <p:spPr>
          <a:xfrm>
            <a:off x="562999" y="2114214"/>
            <a:ext cx="7753004" cy="2280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1" name="图片 170">
            <a:extLst>
              <a:ext uri="{FF2B5EF4-FFF2-40B4-BE49-F238E27FC236}">
                <a16:creationId xmlns:a16="http://schemas.microsoft.com/office/drawing/2014/main" id="{6290A37D-4A3F-424C-AA82-FE4C72DA7FB2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2191" y="1237683"/>
            <a:ext cx="3048710" cy="5426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2" name="图片 171">
            <a:extLst>
              <a:ext uri="{FF2B5EF4-FFF2-40B4-BE49-F238E27FC236}">
                <a16:creationId xmlns:a16="http://schemas.microsoft.com/office/drawing/2014/main" id="{E656D96E-317F-49C9-965A-262C770A4EB8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0" t="15527" b="70273"/>
          <a:stretch/>
        </p:blipFill>
        <p:spPr bwMode="auto">
          <a:xfrm>
            <a:off x="540403" y="4498053"/>
            <a:ext cx="7775600" cy="21319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73" name="矩形 172">
            <a:extLst>
              <a:ext uri="{FF2B5EF4-FFF2-40B4-BE49-F238E27FC236}">
                <a16:creationId xmlns:a16="http://schemas.microsoft.com/office/drawing/2014/main" id="{63516A1A-F5AE-41C2-ADE3-0A92F02A7EF6}"/>
              </a:ext>
            </a:extLst>
          </p:cNvPr>
          <p:cNvSpPr/>
          <p:nvPr/>
        </p:nvSpPr>
        <p:spPr>
          <a:xfrm>
            <a:off x="2365367" y="1128710"/>
            <a:ext cx="3060012" cy="8237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607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36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Knowledge</a:t>
            </a:r>
            <a:endParaRPr lang="zh-CN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89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矩形 88">
            <a:extLst>
              <a:ext uri="{FF2B5EF4-FFF2-40B4-BE49-F238E27FC236}">
                <a16:creationId xmlns:a16="http://schemas.microsoft.com/office/drawing/2014/main" id="{D8070E2A-291D-4D6D-9D6A-A7EF78F87B04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8A72523C-8ADC-4019-957F-AA88C057CD62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F82D4654-2AAD-4945-A3D7-4A2F879F5605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3" name="Rectangle 37">
                <a:extLst>
                  <a:ext uri="{FF2B5EF4-FFF2-40B4-BE49-F238E27FC236}">
                    <a16:creationId xmlns:a16="http://schemas.microsoft.com/office/drawing/2014/main" id="{89F601A6-D13F-41A9-B364-4A3085B213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Rectangle 25">
                <a:extLst>
                  <a:ext uri="{FF2B5EF4-FFF2-40B4-BE49-F238E27FC236}">
                    <a16:creationId xmlns:a16="http://schemas.microsoft.com/office/drawing/2014/main" id="{DF9E9503-739B-424C-90DD-95F18D18C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Rectangle 25">
                <a:extLst>
                  <a:ext uri="{FF2B5EF4-FFF2-40B4-BE49-F238E27FC236}">
                    <a16:creationId xmlns:a16="http://schemas.microsoft.com/office/drawing/2014/main" id="{27AA608C-FB6E-4BB6-8E5A-D5320E4A3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Rectangle 29">
                <a:extLst>
                  <a:ext uri="{FF2B5EF4-FFF2-40B4-BE49-F238E27FC236}">
                    <a16:creationId xmlns:a16="http://schemas.microsoft.com/office/drawing/2014/main" id="{8BC8124A-8A82-49F4-8217-E12B949A31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F01FB142-5C1B-4A1E-B7B0-F1D188B25320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7D113436-41B5-4927-94B9-99E48DE69941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2" name="Freeform 114">
                  <a:extLst>
                    <a:ext uri="{FF2B5EF4-FFF2-40B4-BE49-F238E27FC236}">
                      <a16:creationId xmlns:a16="http://schemas.microsoft.com/office/drawing/2014/main" id="{C2BB25FE-CA74-45ED-97F7-D07A50D54C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115">
                  <a:extLst>
                    <a:ext uri="{FF2B5EF4-FFF2-40B4-BE49-F238E27FC236}">
                      <a16:creationId xmlns:a16="http://schemas.microsoft.com/office/drawing/2014/main" id="{7FA7A9E1-A731-48EF-9CE1-DCA459D605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16">
                  <a:extLst>
                    <a:ext uri="{FF2B5EF4-FFF2-40B4-BE49-F238E27FC236}">
                      <a16:creationId xmlns:a16="http://schemas.microsoft.com/office/drawing/2014/main" id="{BE081035-6343-44AE-B88D-4A31917C37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17">
                  <a:extLst>
                    <a:ext uri="{FF2B5EF4-FFF2-40B4-BE49-F238E27FC236}">
                      <a16:creationId xmlns:a16="http://schemas.microsoft.com/office/drawing/2014/main" id="{2F5B5C85-D83B-4525-9244-93BD62B51A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18">
                  <a:extLst>
                    <a:ext uri="{FF2B5EF4-FFF2-40B4-BE49-F238E27FC236}">
                      <a16:creationId xmlns:a16="http://schemas.microsoft.com/office/drawing/2014/main" id="{02D4B7F4-55B5-4B62-A7DC-DA4EF51B51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19">
                  <a:extLst>
                    <a:ext uri="{FF2B5EF4-FFF2-40B4-BE49-F238E27FC236}">
                      <a16:creationId xmlns:a16="http://schemas.microsoft.com/office/drawing/2014/main" id="{D6C6764D-3CF6-42A8-94D8-DEC8ECAE3A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20">
                  <a:extLst>
                    <a:ext uri="{FF2B5EF4-FFF2-40B4-BE49-F238E27FC236}">
                      <a16:creationId xmlns:a16="http://schemas.microsoft.com/office/drawing/2014/main" id="{1223909A-C839-4C5C-A8B1-CA53305C132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21">
                  <a:extLst>
                    <a:ext uri="{FF2B5EF4-FFF2-40B4-BE49-F238E27FC236}">
                      <a16:creationId xmlns:a16="http://schemas.microsoft.com/office/drawing/2014/main" id="{45E16E45-FF7C-4EC2-81E7-B2810FB4F0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22">
                  <a:extLst>
                    <a:ext uri="{FF2B5EF4-FFF2-40B4-BE49-F238E27FC236}">
                      <a16:creationId xmlns:a16="http://schemas.microsoft.com/office/drawing/2014/main" id="{ACE8F80B-D5FE-41C4-A4BC-CD0235F323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23">
                  <a:extLst>
                    <a:ext uri="{FF2B5EF4-FFF2-40B4-BE49-F238E27FC236}">
                      <a16:creationId xmlns:a16="http://schemas.microsoft.com/office/drawing/2014/main" id="{816BE84A-7DD6-43C7-A3FB-8BBBD81DA9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124">
                  <a:extLst>
                    <a:ext uri="{FF2B5EF4-FFF2-40B4-BE49-F238E27FC236}">
                      <a16:creationId xmlns:a16="http://schemas.microsoft.com/office/drawing/2014/main" id="{84A4B77B-82F5-4E77-B1D6-792309FA5E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68C2A174-39F9-4D4A-B618-FF30D6099872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5" name="Freeform 5">
                  <a:extLst>
                    <a:ext uri="{FF2B5EF4-FFF2-40B4-BE49-F238E27FC236}">
                      <a16:creationId xmlns:a16="http://schemas.microsoft.com/office/drawing/2014/main" id="{130A7E45-57B3-45DB-B66B-E9CB873CB6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6" name="Freeform 6">
                  <a:extLst>
                    <a:ext uri="{FF2B5EF4-FFF2-40B4-BE49-F238E27FC236}">
                      <a16:creationId xmlns:a16="http://schemas.microsoft.com/office/drawing/2014/main" id="{119ACF90-40F1-478A-B345-4E39382531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7">
                  <a:extLst>
                    <a:ext uri="{FF2B5EF4-FFF2-40B4-BE49-F238E27FC236}">
                      <a16:creationId xmlns:a16="http://schemas.microsoft.com/office/drawing/2014/main" id="{36B98CF3-90FE-40EE-8F0B-A6935DDDC0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8">
                  <a:extLst>
                    <a:ext uri="{FF2B5EF4-FFF2-40B4-BE49-F238E27FC236}">
                      <a16:creationId xmlns:a16="http://schemas.microsoft.com/office/drawing/2014/main" id="{12951EEC-AA23-4F4A-951D-ADFEC886BC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9">
                  <a:extLst>
                    <a:ext uri="{FF2B5EF4-FFF2-40B4-BE49-F238E27FC236}">
                      <a16:creationId xmlns:a16="http://schemas.microsoft.com/office/drawing/2014/main" id="{BBD82922-8201-419D-BB51-4EACD82E5B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10">
                  <a:extLst>
                    <a:ext uri="{FF2B5EF4-FFF2-40B4-BE49-F238E27FC236}">
                      <a16:creationId xmlns:a16="http://schemas.microsoft.com/office/drawing/2014/main" id="{04248371-0350-4B84-81CC-D4140D8B2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1">
                  <a:extLst>
                    <a:ext uri="{FF2B5EF4-FFF2-40B4-BE49-F238E27FC236}">
                      <a16:creationId xmlns:a16="http://schemas.microsoft.com/office/drawing/2014/main" id="{AD015087-828B-443E-BA79-BEC85238E3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2">
                  <a:extLst>
                    <a:ext uri="{FF2B5EF4-FFF2-40B4-BE49-F238E27FC236}">
                      <a16:creationId xmlns:a16="http://schemas.microsoft.com/office/drawing/2014/main" id="{ADDA2652-4BD5-48D3-BE6B-91F9AAB813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3">
                  <a:extLst>
                    <a:ext uri="{FF2B5EF4-FFF2-40B4-BE49-F238E27FC236}">
                      <a16:creationId xmlns:a16="http://schemas.microsoft.com/office/drawing/2014/main" id="{1C55D625-C629-4CB3-8CC7-B7EA40BBED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4">
                  <a:extLst>
                    <a:ext uri="{FF2B5EF4-FFF2-40B4-BE49-F238E27FC236}">
                      <a16:creationId xmlns:a16="http://schemas.microsoft.com/office/drawing/2014/main" id="{9AC73E09-4CED-401F-83EB-0B80C786A9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5">
                  <a:extLst>
                    <a:ext uri="{FF2B5EF4-FFF2-40B4-BE49-F238E27FC236}">
                      <a16:creationId xmlns:a16="http://schemas.microsoft.com/office/drawing/2014/main" id="{AC387FA4-F9A1-49D7-BB86-DAC65D9E0D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6">
                  <a:extLst>
                    <a:ext uri="{FF2B5EF4-FFF2-40B4-BE49-F238E27FC236}">
                      <a16:creationId xmlns:a16="http://schemas.microsoft.com/office/drawing/2014/main" id="{C8A8A707-6647-4009-BB48-71C49849EE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7">
                  <a:extLst>
                    <a:ext uri="{FF2B5EF4-FFF2-40B4-BE49-F238E27FC236}">
                      <a16:creationId xmlns:a16="http://schemas.microsoft.com/office/drawing/2014/main" id="{4CF89AB4-923C-4615-BFDB-7E495256C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8">
                  <a:extLst>
                    <a:ext uri="{FF2B5EF4-FFF2-40B4-BE49-F238E27FC236}">
                      <a16:creationId xmlns:a16="http://schemas.microsoft.com/office/drawing/2014/main" id="{40E8CE02-B792-44E8-BD62-9987B69A4E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9">
                  <a:extLst>
                    <a:ext uri="{FF2B5EF4-FFF2-40B4-BE49-F238E27FC236}">
                      <a16:creationId xmlns:a16="http://schemas.microsoft.com/office/drawing/2014/main" id="{39E17F64-CE50-40BF-BB08-DA71893312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20">
                  <a:extLst>
                    <a:ext uri="{FF2B5EF4-FFF2-40B4-BE49-F238E27FC236}">
                      <a16:creationId xmlns:a16="http://schemas.microsoft.com/office/drawing/2014/main" id="{3A0785BE-DBAE-462F-B8E4-C71A2FE3CEA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21">
                  <a:extLst>
                    <a:ext uri="{FF2B5EF4-FFF2-40B4-BE49-F238E27FC236}">
                      <a16:creationId xmlns:a16="http://schemas.microsoft.com/office/drawing/2014/main" id="{B78FB6EC-E37D-4DC7-99E5-51F980E8C9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2">
                  <a:extLst>
                    <a:ext uri="{FF2B5EF4-FFF2-40B4-BE49-F238E27FC236}">
                      <a16:creationId xmlns:a16="http://schemas.microsoft.com/office/drawing/2014/main" id="{210BEF51-F0B7-4183-BCFD-4949D9F381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3">
                  <a:extLst>
                    <a:ext uri="{FF2B5EF4-FFF2-40B4-BE49-F238E27FC236}">
                      <a16:creationId xmlns:a16="http://schemas.microsoft.com/office/drawing/2014/main" id="{68C29B1B-6789-4CC0-9F4B-D41F122988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4">
                  <a:extLst>
                    <a:ext uri="{FF2B5EF4-FFF2-40B4-BE49-F238E27FC236}">
                      <a16:creationId xmlns:a16="http://schemas.microsoft.com/office/drawing/2014/main" id="{5E8EF96D-940C-4427-B6D0-DFB820FE19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5">
                  <a:extLst>
                    <a:ext uri="{FF2B5EF4-FFF2-40B4-BE49-F238E27FC236}">
                      <a16:creationId xmlns:a16="http://schemas.microsoft.com/office/drawing/2014/main" id="{D0953707-4DC0-4892-A5DD-2ED3A5EB2F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6">
                  <a:extLst>
                    <a:ext uri="{FF2B5EF4-FFF2-40B4-BE49-F238E27FC236}">
                      <a16:creationId xmlns:a16="http://schemas.microsoft.com/office/drawing/2014/main" id="{076795A2-977F-4DF8-B829-5AC5E4153B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7">
                  <a:extLst>
                    <a:ext uri="{FF2B5EF4-FFF2-40B4-BE49-F238E27FC236}">
                      <a16:creationId xmlns:a16="http://schemas.microsoft.com/office/drawing/2014/main" id="{1310EC68-4413-4923-891D-D95B25E49C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8">
                  <a:extLst>
                    <a:ext uri="{FF2B5EF4-FFF2-40B4-BE49-F238E27FC236}">
                      <a16:creationId xmlns:a16="http://schemas.microsoft.com/office/drawing/2014/main" id="{7AD6DD4D-BA2E-4CAA-9502-31B2499437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30">
                  <a:extLst>
                    <a:ext uri="{FF2B5EF4-FFF2-40B4-BE49-F238E27FC236}">
                      <a16:creationId xmlns:a16="http://schemas.microsoft.com/office/drawing/2014/main" id="{2940E630-47A8-46B4-B989-7DF75C6512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32">
                  <a:extLst>
                    <a:ext uri="{FF2B5EF4-FFF2-40B4-BE49-F238E27FC236}">
                      <a16:creationId xmlns:a16="http://schemas.microsoft.com/office/drawing/2014/main" id="{3168E5B3-C64C-42DD-B239-96C456B3CB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3">
                  <a:extLst>
                    <a:ext uri="{FF2B5EF4-FFF2-40B4-BE49-F238E27FC236}">
                      <a16:creationId xmlns:a16="http://schemas.microsoft.com/office/drawing/2014/main" id="{89D380D1-6D89-463E-B274-717C41E859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4">
                  <a:extLst>
                    <a:ext uri="{FF2B5EF4-FFF2-40B4-BE49-F238E27FC236}">
                      <a16:creationId xmlns:a16="http://schemas.microsoft.com/office/drawing/2014/main" id="{506531E9-11F2-4C99-969D-322712DD7E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6">
                  <a:extLst>
                    <a:ext uri="{FF2B5EF4-FFF2-40B4-BE49-F238E27FC236}">
                      <a16:creationId xmlns:a16="http://schemas.microsoft.com/office/drawing/2014/main" id="{6D670D1C-2A5F-4AED-8B8C-3A55791EF8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7">
                  <a:extLst>
                    <a:ext uri="{FF2B5EF4-FFF2-40B4-BE49-F238E27FC236}">
                      <a16:creationId xmlns:a16="http://schemas.microsoft.com/office/drawing/2014/main" id="{C8F39179-FCDF-469A-9B95-CB974536B8A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8">
                  <a:extLst>
                    <a:ext uri="{FF2B5EF4-FFF2-40B4-BE49-F238E27FC236}">
                      <a16:creationId xmlns:a16="http://schemas.microsoft.com/office/drawing/2014/main" id="{7D8D4442-8905-45BB-881F-5562F98A16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39">
                  <a:extLst>
                    <a:ext uri="{FF2B5EF4-FFF2-40B4-BE49-F238E27FC236}">
                      <a16:creationId xmlns:a16="http://schemas.microsoft.com/office/drawing/2014/main" id="{424438CB-A3C5-42A3-9026-FA40DE0115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40">
                  <a:extLst>
                    <a:ext uri="{FF2B5EF4-FFF2-40B4-BE49-F238E27FC236}">
                      <a16:creationId xmlns:a16="http://schemas.microsoft.com/office/drawing/2014/main" id="{68817E60-6F8F-4EA2-90D7-E19AF63AAC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1A482111-89F4-4D71-A34A-59B0F37FA6A0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2A4B39D6-702C-4B46-ABA9-BEC9F5E784D4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2" name="Freeform 13">
                <a:extLst>
                  <a:ext uri="{FF2B5EF4-FFF2-40B4-BE49-F238E27FC236}">
                    <a16:creationId xmlns:a16="http://schemas.microsoft.com/office/drawing/2014/main" id="{2C8E4406-AABB-4AE7-887E-886F3A84C0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4">
                <a:extLst>
                  <a:ext uri="{FF2B5EF4-FFF2-40B4-BE49-F238E27FC236}">
                    <a16:creationId xmlns:a16="http://schemas.microsoft.com/office/drawing/2014/main" id="{BF5FACB8-E8F4-462C-A6D2-D90C6BE094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5">
                <a:extLst>
                  <a:ext uri="{FF2B5EF4-FFF2-40B4-BE49-F238E27FC236}">
                    <a16:creationId xmlns:a16="http://schemas.microsoft.com/office/drawing/2014/main" id="{0AAA367E-ED45-45E7-8395-1D90140B5E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Line 16">
                <a:extLst>
                  <a:ext uri="{FF2B5EF4-FFF2-40B4-BE49-F238E27FC236}">
                    <a16:creationId xmlns:a16="http://schemas.microsoft.com/office/drawing/2014/main" id="{CE9894DF-7D12-45C6-8E57-E2B1EACC83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Line 17">
                <a:extLst>
                  <a:ext uri="{FF2B5EF4-FFF2-40B4-BE49-F238E27FC236}">
                    <a16:creationId xmlns:a16="http://schemas.microsoft.com/office/drawing/2014/main" id="{78590F86-C57C-4139-A516-5B8CA5901E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18">
                <a:extLst>
                  <a:ext uri="{FF2B5EF4-FFF2-40B4-BE49-F238E27FC236}">
                    <a16:creationId xmlns:a16="http://schemas.microsoft.com/office/drawing/2014/main" id="{2F1E5440-2981-44B1-B3FF-7D618E8164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19">
                <a:extLst>
                  <a:ext uri="{FF2B5EF4-FFF2-40B4-BE49-F238E27FC236}">
                    <a16:creationId xmlns:a16="http://schemas.microsoft.com/office/drawing/2014/main" id="{BC439752-B253-4E65-ACD6-380B6EFFD7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20">
                <a:extLst>
                  <a:ext uri="{FF2B5EF4-FFF2-40B4-BE49-F238E27FC236}">
                    <a16:creationId xmlns:a16="http://schemas.microsoft.com/office/drawing/2014/main" id="{E3293B81-A2CE-48F7-B920-3F3EF0C624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Line 21">
                <a:extLst>
                  <a:ext uri="{FF2B5EF4-FFF2-40B4-BE49-F238E27FC236}">
                    <a16:creationId xmlns:a16="http://schemas.microsoft.com/office/drawing/2014/main" id="{3C8D3657-3254-4F19-B304-0AD92554C9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2CCFCE57-3AA4-4599-80C0-ECDD68C70B48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59" name="Rectangle 112">
                <a:extLst>
                  <a:ext uri="{FF2B5EF4-FFF2-40B4-BE49-F238E27FC236}">
                    <a16:creationId xmlns:a16="http://schemas.microsoft.com/office/drawing/2014/main" id="{8A849118-C044-416D-AB96-0A28CDF479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Rectangle 113">
                <a:extLst>
                  <a:ext uri="{FF2B5EF4-FFF2-40B4-BE49-F238E27FC236}">
                    <a16:creationId xmlns:a16="http://schemas.microsoft.com/office/drawing/2014/main" id="{D6229652-48E6-4CD0-B475-C59464401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Rectangle 33">
                <a:extLst>
                  <a:ext uri="{FF2B5EF4-FFF2-40B4-BE49-F238E27FC236}">
                    <a16:creationId xmlns:a16="http://schemas.microsoft.com/office/drawing/2014/main" id="{ACB288F0-9BBB-4692-90FD-E478F9FCA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8B991F22-EB9A-413C-97B9-F2471446FBCB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C10349DB-B175-4503-9B69-60DCA20F33BE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3" name="Freeform 125">
                  <a:extLst>
                    <a:ext uri="{FF2B5EF4-FFF2-40B4-BE49-F238E27FC236}">
                      <a16:creationId xmlns:a16="http://schemas.microsoft.com/office/drawing/2014/main" id="{A2DF340E-D5BF-4B0F-8653-1F66C03E46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4" name="Freeform 126">
                  <a:extLst>
                    <a:ext uri="{FF2B5EF4-FFF2-40B4-BE49-F238E27FC236}">
                      <a16:creationId xmlns:a16="http://schemas.microsoft.com/office/drawing/2014/main" id="{65BE0034-E3ED-42DF-A816-AEE727CEC4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5" name="Freeform 127">
                  <a:extLst>
                    <a:ext uri="{FF2B5EF4-FFF2-40B4-BE49-F238E27FC236}">
                      <a16:creationId xmlns:a16="http://schemas.microsoft.com/office/drawing/2014/main" id="{332EB2AF-6C0C-4290-AA7D-9FBAA50F13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6" name="Freeform 128">
                  <a:extLst>
                    <a:ext uri="{FF2B5EF4-FFF2-40B4-BE49-F238E27FC236}">
                      <a16:creationId xmlns:a16="http://schemas.microsoft.com/office/drawing/2014/main" id="{1CDE3162-67D1-4069-B082-07515F466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7" name="Freeform 129">
                  <a:extLst>
                    <a:ext uri="{FF2B5EF4-FFF2-40B4-BE49-F238E27FC236}">
                      <a16:creationId xmlns:a16="http://schemas.microsoft.com/office/drawing/2014/main" id="{7A0A00D6-81CA-4842-92BC-348B970008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8" name="Freeform 130">
                  <a:extLst>
                    <a:ext uri="{FF2B5EF4-FFF2-40B4-BE49-F238E27FC236}">
                      <a16:creationId xmlns:a16="http://schemas.microsoft.com/office/drawing/2014/main" id="{8D0DE9D9-1A63-484E-A751-88C01F1866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2" name="Freeform 9">
                <a:extLst>
                  <a:ext uri="{FF2B5EF4-FFF2-40B4-BE49-F238E27FC236}">
                    <a16:creationId xmlns:a16="http://schemas.microsoft.com/office/drawing/2014/main" id="{5C84B495-5E67-46C4-B57C-E46D318F972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/>
          <p:cNvSpPr txBox="1"/>
          <p:nvPr/>
        </p:nvSpPr>
        <p:spPr>
          <a:xfrm>
            <a:off x="1874235" y="193229"/>
            <a:ext cx="7521418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Knowledge, Skills, Attitude-What to learn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3" name="图片 172">
            <a:extLst>
              <a:ext uri="{FF2B5EF4-FFF2-40B4-BE49-F238E27FC236}">
                <a16:creationId xmlns:a16="http://schemas.microsoft.com/office/drawing/2014/main" id="{A15A1662-C068-4868-9E1E-C6DD81E9071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768" y="1254240"/>
            <a:ext cx="5972488" cy="51434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4" name="矩形 173">
            <a:extLst>
              <a:ext uri="{FF2B5EF4-FFF2-40B4-BE49-F238E27FC236}">
                <a16:creationId xmlns:a16="http://schemas.microsoft.com/office/drawing/2014/main" id="{274424E5-16AB-4133-9BF2-97727CE0A27C}"/>
              </a:ext>
            </a:extLst>
          </p:cNvPr>
          <p:cNvSpPr/>
          <p:nvPr/>
        </p:nvSpPr>
        <p:spPr>
          <a:xfrm>
            <a:off x="8222889" y="2020195"/>
            <a:ext cx="2561780" cy="1067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607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48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Skills</a:t>
            </a:r>
            <a:endParaRPr lang="zh-CN" altLang="zh-C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8" name="图片 87">
            <a:extLst>
              <a:ext uri="{FF2B5EF4-FFF2-40B4-BE49-F238E27FC236}">
                <a16:creationId xmlns:a16="http://schemas.microsoft.com/office/drawing/2014/main" id="{FB361DE0-AE51-4AA4-AB66-1CFE404A22B9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80"/>
          <a:stretch/>
        </p:blipFill>
        <p:spPr bwMode="auto">
          <a:xfrm>
            <a:off x="6901525" y="4664185"/>
            <a:ext cx="4944110" cy="1733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33897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矩形 88">
            <a:extLst>
              <a:ext uri="{FF2B5EF4-FFF2-40B4-BE49-F238E27FC236}">
                <a16:creationId xmlns:a16="http://schemas.microsoft.com/office/drawing/2014/main" id="{D8070E2A-291D-4D6D-9D6A-A7EF78F87B04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8A72523C-8ADC-4019-957F-AA88C057CD62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F82D4654-2AAD-4945-A3D7-4A2F879F5605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3" name="Rectangle 37">
                <a:extLst>
                  <a:ext uri="{FF2B5EF4-FFF2-40B4-BE49-F238E27FC236}">
                    <a16:creationId xmlns:a16="http://schemas.microsoft.com/office/drawing/2014/main" id="{89F601A6-D13F-41A9-B364-4A3085B213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Rectangle 25">
                <a:extLst>
                  <a:ext uri="{FF2B5EF4-FFF2-40B4-BE49-F238E27FC236}">
                    <a16:creationId xmlns:a16="http://schemas.microsoft.com/office/drawing/2014/main" id="{DF9E9503-739B-424C-90DD-95F18D18C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Rectangle 25">
                <a:extLst>
                  <a:ext uri="{FF2B5EF4-FFF2-40B4-BE49-F238E27FC236}">
                    <a16:creationId xmlns:a16="http://schemas.microsoft.com/office/drawing/2014/main" id="{27AA608C-FB6E-4BB6-8E5A-D5320E4A3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Rectangle 29">
                <a:extLst>
                  <a:ext uri="{FF2B5EF4-FFF2-40B4-BE49-F238E27FC236}">
                    <a16:creationId xmlns:a16="http://schemas.microsoft.com/office/drawing/2014/main" id="{8BC8124A-8A82-49F4-8217-E12B949A31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F01FB142-5C1B-4A1E-B7B0-F1D188B25320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7D113436-41B5-4927-94B9-99E48DE69941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2" name="Freeform 114">
                  <a:extLst>
                    <a:ext uri="{FF2B5EF4-FFF2-40B4-BE49-F238E27FC236}">
                      <a16:creationId xmlns:a16="http://schemas.microsoft.com/office/drawing/2014/main" id="{C2BB25FE-CA74-45ED-97F7-D07A50D54C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115">
                  <a:extLst>
                    <a:ext uri="{FF2B5EF4-FFF2-40B4-BE49-F238E27FC236}">
                      <a16:creationId xmlns:a16="http://schemas.microsoft.com/office/drawing/2014/main" id="{7FA7A9E1-A731-48EF-9CE1-DCA459D605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16">
                  <a:extLst>
                    <a:ext uri="{FF2B5EF4-FFF2-40B4-BE49-F238E27FC236}">
                      <a16:creationId xmlns:a16="http://schemas.microsoft.com/office/drawing/2014/main" id="{BE081035-6343-44AE-B88D-4A31917C37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17">
                  <a:extLst>
                    <a:ext uri="{FF2B5EF4-FFF2-40B4-BE49-F238E27FC236}">
                      <a16:creationId xmlns:a16="http://schemas.microsoft.com/office/drawing/2014/main" id="{2F5B5C85-D83B-4525-9244-93BD62B51A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18">
                  <a:extLst>
                    <a:ext uri="{FF2B5EF4-FFF2-40B4-BE49-F238E27FC236}">
                      <a16:creationId xmlns:a16="http://schemas.microsoft.com/office/drawing/2014/main" id="{02D4B7F4-55B5-4B62-A7DC-DA4EF51B51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19">
                  <a:extLst>
                    <a:ext uri="{FF2B5EF4-FFF2-40B4-BE49-F238E27FC236}">
                      <a16:creationId xmlns:a16="http://schemas.microsoft.com/office/drawing/2014/main" id="{D6C6764D-3CF6-42A8-94D8-DEC8ECAE3A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20">
                  <a:extLst>
                    <a:ext uri="{FF2B5EF4-FFF2-40B4-BE49-F238E27FC236}">
                      <a16:creationId xmlns:a16="http://schemas.microsoft.com/office/drawing/2014/main" id="{1223909A-C839-4C5C-A8B1-CA53305C132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21">
                  <a:extLst>
                    <a:ext uri="{FF2B5EF4-FFF2-40B4-BE49-F238E27FC236}">
                      <a16:creationId xmlns:a16="http://schemas.microsoft.com/office/drawing/2014/main" id="{45E16E45-FF7C-4EC2-81E7-B2810FB4F0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22">
                  <a:extLst>
                    <a:ext uri="{FF2B5EF4-FFF2-40B4-BE49-F238E27FC236}">
                      <a16:creationId xmlns:a16="http://schemas.microsoft.com/office/drawing/2014/main" id="{ACE8F80B-D5FE-41C4-A4BC-CD0235F323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23">
                  <a:extLst>
                    <a:ext uri="{FF2B5EF4-FFF2-40B4-BE49-F238E27FC236}">
                      <a16:creationId xmlns:a16="http://schemas.microsoft.com/office/drawing/2014/main" id="{816BE84A-7DD6-43C7-A3FB-8BBBD81DA9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124">
                  <a:extLst>
                    <a:ext uri="{FF2B5EF4-FFF2-40B4-BE49-F238E27FC236}">
                      <a16:creationId xmlns:a16="http://schemas.microsoft.com/office/drawing/2014/main" id="{84A4B77B-82F5-4E77-B1D6-792309FA5E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68C2A174-39F9-4D4A-B618-FF30D6099872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5" name="Freeform 5">
                  <a:extLst>
                    <a:ext uri="{FF2B5EF4-FFF2-40B4-BE49-F238E27FC236}">
                      <a16:creationId xmlns:a16="http://schemas.microsoft.com/office/drawing/2014/main" id="{130A7E45-57B3-45DB-B66B-E9CB873CB6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6" name="Freeform 6">
                  <a:extLst>
                    <a:ext uri="{FF2B5EF4-FFF2-40B4-BE49-F238E27FC236}">
                      <a16:creationId xmlns:a16="http://schemas.microsoft.com/office/drawing/2014/main" id="{119ACF90-40F1-478A-B345-4E39382531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7">
                  <a:extLst>
                    <a:ext uri="{FF2B5EF4-FFF2-40B4-BE49-F238E27FC236}">
                      <a16:creationId xmlns:a16="http://schemas.microsoft.com/office/drawing/2014/main" id="{36B98CF3-90FE-40EE-8F0B-A6935DDDC0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8">
                  <a:extLst>
                    <a:ext uri="{FF2B5EF4-FFF2-40B4-BE49-F238E27FC236}">
                      <a16:creationId xmlns:a16="http://schemas.microsoft.com/office/drawing/2014/main" id="{12951EEC-AA23-4F4A-951D-ADFEC886BC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9">
                  <a:extLst>
                    <a:ext uri="{FF2B5EF4-FFF2-40B4-BE49-F238E27FC236}">
                      <a16:creationId xmlns:a16="http://schemas.microsoft.com/office/drawing/2014/main" id="{BBD82922-8201-419D-BB51-4EACD82E5B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10">
                  <a:extLst>
                    <a:ext uri="{FF2B5EF4-FFF2-40B4-BE49-F238E27FC236}">
                      <a16:creationId xmlns:a16="http://schemas.microsoft.com/office/drawing/2014/main" id="{04248371-0350-4B84-81CC-D4140D8B2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1">
                  <a:extLst>
                    <a:ext uri="{FF2B5EF4-FFF2-40B4-BE49-F238E27FC236}">
                      <a16:creationId xmlns:a16="http://schemas.microsoft.com/office/drawing/2014/main" id="{AD015087-828B-443E-BA79-BEC85238E3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2">
                  <a:extLst>
                    <a:ext uri="{FF2B5EF4-FFF2-40B4-BE49-F238E27FC236}">
                      <a16:creationId xmlns:a16="http://schemas.microsoft.com/office/drawing/2014/main" id="{ADDA2652-4BD5-48D3-BE6B-91F9AAB813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3">
                  <a:extLst>
                    <a:ext uri="{FF2B5EF4-FFF2-40B4-BE49-F238E27FC236}">
                      <a16:creationId xmlns:a16="http://schemas.microsoft.com/office/drawing/2014/main" id="{1C55D625-C629-4CB3-8CC7-B7EA40BBED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4">
                  <a:extLst>
                    <a:ext uri="{FF2B5EF4-FFF2-40B4-BE49-F238E27FC236}">
                      <a16:creationId xmlns:a16="http://schemas.microsoft.com/office/drawing/2014/main" id="{9AC73E09-4CED-401F-83EB-0B80C786A9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5">
                  <a:extLst>
                    <a:ext uri="{FF2B5EF4-FFF2-40B4-BE49-F238E27FC236}">
                      <a16:creationId xmlns:a16="http://schemas.microsoft.com/office/drawing/2014/main" id="{AC387FA4-F9A1-49D7-BB86-DAC65D9E0D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6">
                  <a:extLst>
                    <a:ext uri="{FF2B5EF4-FFF2-40B4-BE49-F238E27FC236}">
                      <a16:creationId xmlns:a16="http://schemas.microsoft.com/office/drawing/2014/main" id="{C8A8A707-6647-4009-BB48-71C49849EE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7">
                  <a:extLst>
                    <a:ext uri="{FF2B5EF4-FFF2-40B4-BE49-F238E27FC236}">
                      <a16:creationId xmlns:a16="http://schemas.microsoft.com/office/drawing/2014/main" id="{4CF89AB4-923C-4615-BFDB-7E495256C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8">
                  <a:extLst>
                    <a:ext uri="{FF2B5EF4-FFF2-40B4-BE49-F238E27FC236}">
                      <a16:creationId xmlns:a16="http://schemas.microsoft.com/office/drawing/2014/main" id="{40E8CE02-B792-44E8-BD62-9987B69A4E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9">
                  <a:extLst>
                    <a:ext uri="{FF2B5EF4-FFF2-40B4-BE49-F238E27FC236}">
                      <a16:creationId xmlns:a16="http://schemas.microsoft.com/office/drawing/2014/main" id="{39E17F64-CE50-40BF-BB08-DA71893312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20">
                  <a:extLst>
                    <a:ext uri="{FF2B5EF4-FFF2-40B4-BE49-F238E27FC236}">
                      <a16:creationId xmlns:a16="http://schemas.microsoft.com/office/drawing/2014/main" id="{3A0785BE-DBAE-462F-B8E4-C71A2FE3CEA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21">
                  <a:extLst>
                    <a:ext uri="{FF2B5EF4-FFF2-40B4-BE49-F238E27FC236}">
                      <a16:creationId xmlns:a16="http://schemas.microsoft.com/office/drawing/2014/main" id="{B78FB6EC-E37D-4DC7-99E5-51F980E8C9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2">
                  <a:extLst>
                    <a:ext uri="{FF2B5EF4-FFF2-40B4-BE49-F238E27FC236}">
                      <a16:creationId xmlns:a16="http://schemas.microsoft.com/office/drawing/2014/main" id="{210BEF51-F0B7-4183-BCFD-4949D9F381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3">
                  <a:extLst>
                    <a:ext uri="{FF2B5EF4-FFF2-40B4-BE49-F238E27FC236}">
                      <a16:creationId xmlns:a16="http://schemas.microsoft.com/office/drawing/2014/main" id="{68C29B1B-6789-4CC0-9F4B-D41F122988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4">
                  <a:extLst>
                    <a:ext uri="{FF2B5EF4-FFF2-40B4-BE49-F238E27FC236}">
                      <a16:creationId xmlns:a16="http://schemas.microsoft.com/office/drawing/2014/main" id="{5E8EF96D-940C-4427-B6D0-DFB820FE19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5">
                  <a:extLst>
                    <a:ext uri="{FF2B5EF4-FFF2-40B4-BE49-F238E27FC236}">
                      <a16:creationId xmlns:a16="http://schemas.microsoft.com/office/drawing/2014/main" id="{D0953707-4DC0-4892-A5DD-2ED3A5EB2F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6">
                  <a:extLst>
                    <a:ext uri="{FF2B5EF4-FFF2-40B4-BE49-F238E27FC236}">
                      <a16:creationId xmlns:a16="http://schemas.microsoft.com/office/drawing/2014/main" id="{076795A2-977F-4DF8-B829-5AC5E4153B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7">
                  <a:extLst>
                    <a:ext uri="{FF2B5EF4-FFF2-40B4-BE49-F238E27FC236}">
                      <a16:creationId xmlns:a16="http://schemas.microsoft.com/office/drawing/2014/main" id="{1310EC68-4413-4923-891D-D95B25E49C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8">
                  <a:extLst>
                    <a:ext uri="{FF2B5EF4-FFF2-40B4-BE49-F238E27FC236}">
                      <a16:creationId xmlns:a16="http://schemas.microsoft.com/office/drawing/2014/main" id="{7AD6DD4D-BA2E-4CAA-9502-31B2499437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30">
                  <a:extLst>
                    <a:ext uri="{FF2B5EF4-FFF2-40B4-BE49-F238E27FC236}">
                      <a16:creationId xmlns:a16="http://schemas.microsoft.com/office/drawing/2014/main" id="{2940E630-47A8-46B4-B989-7DF75C6512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32">
                  <a:extLst>
                    <a:ext uri="{FF2B5EF4-FFF2-40B4-BE49-F238E27FC236}">
                      <a16:creationId xmlns:a16="http://schemas.microsoft.com/office/drawing/2014/main" id="{3168E5B3-C64C-42DD-B239-96C456B3CB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3">
                  <a:extLst>
                    <a:ext uri="{FF2B5EF4-FFF2-40B4-BE49-F238E27FC236}">
                      <a16:creationId xmlns:a16="http://schemas.microsoft.com/office/drawing/2014/main" id="{89D380D1-6D89-463E-B274-717C41E859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4">
                  <a:extLst>
                    <a:ext uri="{FF2B5EF4-FFF2-40B4-BE49-F238E27FC236}">
                      <a16:creationId xmlns:a16="http://schemas.microsoft.com/office/drawing/2014/main" id="{506531E9-11F2-4C99-969D-322712DD7E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6">
                  <a:extLst>
                    <a:ext uri="{FF2B5EF4-FFF2-40B4-BE49-F238E27FC236}">
                      <a16:creationId xmlns:a16="http://schemas.microsoft.com/office/drawing/2014/main" id="{6D670D1C-2A5F-4AED-8B8C-3A55791EF8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7">
                  <a:extLst>
                    <a:ext uri="{FF2B5EF4-FFF2-40B4-BE49-F238E27FC236}">
                      <a16:creationId xmlns:a16="http://schemas.microsoft.com/office/drawing/2014/main" id="{C8F39179-FCDF-469A-9B95-CB974536B8A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8">
                  <a:extLst>
                    <a:ext uri="{FF2B5EF4-FFF2-40B4-BE49-F238E27FC236}">
                      <a16:creationId xmlns:a16="http://schemas.microsoft.com/office/drawing/2014/main" id="{7D8D4442-8905-45BB-881F-5562F98A16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39">
                  <a:extLst>
                    <a:ext uri="{FF2B5EF4-FFF2-40B4-BE49-F238E27FC236}">
                      <a16:creationId xmlns:a16="http://schemas.microsoft.com/office/drawing/2014/main" id="{424438CB-A3C5-42A3-9026-FA40DE0115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40">
                  <a:extLst>
                    <a:ext uri="{FF2B5EF4-FFF2-40B4-BE49-F238E27FC236}">
                      <a16:creationId xmlns:a16="http://schemas.microsoft.com/office/drawing/2014/main" id="{68817E60-6F8F-4EA2-90D7-E19AF63AAC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1A482111-89F4-4D71-A34A-59B0F37FA6A0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2A4B39D6-702C-4B46-ABA9-BEC9F5E784D4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2" name="Freeform 13">
                <a:extLst>
                  <a:ext uri="{FF2B5EF4-FFF2-40B4-BE49-F238E27FC236}">
                    <a16:creationId xmlns:a16="http://schemas.microsoft.com/office/drawing/2014/main" id="{2C8E4406-AABB-4AE7-887E-886F3A84C0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4">
                <a:extLst>
                  <a:ext uri="{FF2B5EF4-FFF2-40B4-BE49-F238E27FC236}">
                    <a16:creationId xmlns:a16="http://schemas.microsoft.com/office/drawing/2014/main" id="{BF5FACB8-E8F4-462C-A6D2-D90C6BE094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5">
                <a:extLst>
                  <a:ext uri="{FF2B5EF4-FFF2-40B4-BE49-F238E27FC236}">
                    <a16:creationId xmlns:a16="http://schemas.microsoft.com/office/drawing/2014/main" id="{0AAA367E-ED45-45E7-8395-1D90140B5E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Line 16">
                <a:extLst>
                  <a:ext uri="{FF2B5EF4-FFF2-40B4-BE49-F238E27FC236}">
                    <a16:creationId xmlns:a16="http://schemas.microsoft.com/office/drawing/2014/main" id="{CE9894DF-7D12-45C6-8E57-E2B1EACC83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Line 17">
                <a:extLst>
                  <a:ext uri="{FF2B5EF4-FFF2-40B4-BE49-F238E27FC236}">
                    <a16:creationId xmlns:a16="http://schemas.microsoft.com/office/drawing/2014/main" id="{78590F86-C57C-4139-A516-5B8CA5901E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18">
                <a:extLst>
                  <a:ext uri="{FF2B5EF4-FFF2-40B4-BE49-F238E27FC236}">
                    <a16:creationId xmlns:a16="http://schemas.microsoft.com/office/drawing/2014/main" id="{2F1E5440-2981-44B1-B3FF-7D618E8164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19">
                <a:extLst>
                  <a:ext uri="{FF2B5EF4-FFF2-40B4-BE49-F238E27FC236}">
                    <a16:creationId xmlns:a16="http://schemas.microsoft.com/office/drawing/2014/main" id="{BC439752-B253-4E65-ACD6-380B6EFFD7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20">
                <a:extLst>
                  <a:ext uri="{FF2B5EF4-FFF2-40B4-BE49-F238E27FC236}">
                    <a16:creationId xmlns:a16="http://schemas.microsoft.com/office/drawing/2014/main" id="{E3293B81-A2CE-48F7-B920-3F3EF0C624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Line 21">
                <a:extLst>
                  <a:ext uri="{FF2B5EF4-FFF2-40B4-BE49-F238E27FC236}">
                    <a16:creationId xmlns:a16="http://schemas.microsoft.com/office/drawing/2014/main" id="{3C8D3657-3254-4F19-B304-0AD92554C9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2CCFCE57-3AA4-4599-80C0-ECDD68C70B48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59" name="Rectangle 112">
                <a:extLst>
                  <a:ext uri="{FF2B5EF4-FFF2-40B4-BE49-F238E27FC236}">
                    <a16:creationId xmlns:a16="http://schemas.microsoft.com/office/drawing/2014/main" id="{8A849118-C044-416D-AB96-0A28CDF479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Rectangle 113">
                <a:extLst>
                  <a:ext uri="{FF2B5EF4-FFF2-40B4-BE49-F238E27FC236}">
                    <a16:creationId xmlns:a16="http://schemas.microsoft.com/office/drawing/2014/main" id="{D6229652-48E6-4CD0-B475-C59464401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Rectangle 33">
                <a:extLst>
                  <a:ext uri="{FF2B5EF4-FFF2-40B4-BE49-F238E27FC236}">
                    <a16:creationId xmlns:a16="http://schemas.microsoft.com/office/drawing/2014/main" id="{ACB288F0-9BBB-4692-90FD-E478F9FCA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8B991F22-EB9A-413C-97B9-F2471446FBCB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C10349DB-B175-4503-9B69-60DCA20F33BE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3" name="Freeform 125">
                  <a:extLst>
                    <a:ext uri="{FF2B5EF4-FFF2-40B4-BE49-F238E27FC236}">
                      <a16:creationId xmlns:a16="http://schemas.microsoft.com/office/drawing/2014/main" id="{A2DF340E-D5BF-4B0F-8653-1F66C03E46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4" name="Freeform 126">
                  <a:extLst>
                    <a:ext uri="{FF2B5EF4-FFF2-40B4-BE49-F238E27FC236}">
                      <a16:creationId xmlns:a16="http://schemas.microsoft.com/office/drawing/2014/main" id="{65BE0034-E3ED-42DF-A816-AEE727CEC4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5" name="Freeform 127">
                  <a:extLst>
                    <a:ext uri="{FF2B5EF4-FFF2-40B4-BE49-F238E27FC236}">
                      <a16:creationId xmlns:a16="http://schemas.microsoft.com/office/drawing/2014/main" id="{332EB2AF-6C0C-4290-AA7D-9FBAA50F13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6" name="Freeform 128">
                  <a:extLst>
                    <a:ext uri="{FF2B5EF4-FFF2-40B4-BE49-F238E27FC236}">
                      <a16:creationId xmlns:a16="http://schemas.microsoft.com/office/drawing/2014/main" id="{1CDE3162-67D1-4069-B082-07515F466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7" name="Freeform 129">
                  <a:extLst>
                    <a:ext uri="{FF2B5EF4-FFF2-40B4-BE49-F238E27FC236}">
                      <a16:creationId xmlns:a16="http://schemas.microsoft.com/office/drawing/2014/main" id="{7A0A00D6-81CA-4842-92BC-348B970008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8" name="Freeform 130">
                  <a:extLst>
                    <a:ext uri="{FF2B5EF4-FFF2-40B4-BE49-F238E27FC236}">
                      <a16:creationId xmlns:a16="http://schemas.microsoft.com/office/drawing/2014/main" id="{8D0DE9D9-1A63-484E-A751-88C01F1866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2" name="Freeform 9">
                <a:extLst>
                  <a:ext uri="{FF2B5EF4-FFF2-40B4-BE49-F238E27FC236}">
                    <a16:creationId xmlns:a16="http://schemas.microsoft.com/office/drawing/2014/main" id="{5C84B495-5E67-46C4-B57C-E46D318F972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/>
          <p:cNvSpPr txBox="1"/>
          <p:nvPr/>
        </p:nvSpPr>
        <p:spPr>
          <a:xfrm>
            <a:off x="1874235" y="193229"/>
            <a:ext cx="7521418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Knowledge, Skills, Attitude-What to learn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274424E5-16AB-4133-9BF2-97727CE0A27C}"/>
              </a:ext>
            </a:extLst>
          </p:cNvPr>
          <p:cNvSpPr/>
          <p:nvPr/>
        </p:nvSpPr>
        <p:spPr>
          <a:xfrm>
            <a:off x="4875830" y="2962383"/>
            <a:ext cx="2440341" cy="1067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48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Attitude</a:t>
            </a:r>
            <a:endParaRPr lang="zh-CN" altLang="zh-C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1" name="图片 170">
            <a:extLst>
              <a:ext uri="{FF2B5EF4-FFF2-40B4-BE49-F238E27FC236}">
                <a16:creationId xmlns:a16="http://schemas.microsoft.com/office/drawing/2014/main" id="{CBFAFBA2-42FB-42C9-B6E8-E6C8C6937A73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071" y="1350991"/>
            <a:ext cx="3125164" cy="518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2" name="图片 171">
            <a:extLst>
              <a:ext uri="{FF2B5EF4-FFF2-40B4-BE49-F238E27FC236}">
                <a16:creationId xmlns:a16="http://schemas.microsoft.com/office/drawing/2014/main" id="{A68FCB6E-A177-48DD-8047-A9B74A7D11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905" y="1350991"/>
            <a:ext cx="2914951" cy="518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334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2FCCDBF-94FC-4054-9ABE-CFFC47E58C44}"/>
              </a:ext>
            </a:extLst>
          </p:cNvPr>
          <p:cNvSpPr/>
          <p:nvPr/>
        </p:nvSpPr>
        <p:spPr>
          <a:xfrm>
            <a:off x="250688" y="1465555"/>
            <a:ext cx="8349302" cy="4411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  <a:spcAft>
                <a:spcPts val="1200"/>
              </a:spcAft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Suggestions:</a:t>
            </a:r>
            <a:endParaRPr lang="zh-CN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4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Set</a:t>
            </a:r>
            <a:r>
              <a:rPr lang="zh-CN" altLang="en-US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know</a:t>
            </a:r>
            <a:r>
              <a:rPr lang="zh-CN" altLang="en-US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or</a:t>
            </a:r>
            <a:r>
              <a:rPr lang="zh-CN" altLang="en-US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don’t know</a:t>
            </a:r>
            <a:r>
              <a:rPr lang="zh-CN" altLang="en-US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function when recitation.</a:t>
            </a:r>
          </a:p>
          <a:p>
            <a:pPr marL="285750" indent="-285750" algn="just">
              <a:lnSpc>
                <a:spcPct val="14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Add “English explanations”, “picture association”, “synonyms” function.</a:t>
            </a:r>
          </a:p>
          <a:p>
            <a:pPr marL="285750" indent="-285750" algn="just">
              <a:lnSpc>
                <a:spcPct val="14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Allow two or more types of word books to be studied at the same time.</a:t>
            </a:r>
          </a:p>
          <a:p>
            <a:pPr marL="285750" indent="-285750" algn="just">
              <a:lnSpc>
                <a:spcPct val="14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English pronunciation practice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on the mobile phone.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6" name="图片 85">
            <a:extLst>
              <a:ext uri="{FF2B5EF4-FFF2-40B4-BE49-F238E27FC236}">
                <a16:creationId xmlns:a16="http://schemas.microsoft.com/office/drawing/2014/main" id="{872B7753-5879-4B34-8EB0-E8E873D39D3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2469" y="1234682"/>
            <a:ext cx="3027047" cy="53808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7" name="矩形 86">
            <a:extLst>
              <a:ext uri="{FF2B5EF4-FFF2-40B4-BE49-F238E27FC236}">
                <a16:creationId xmlns:a16="http://schemas.microsoft.com/office/drawing/2014/main" id="{ADC1FFC5-7411-455E-B8D7-57FCBD3D3694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08C7FE13-176A-4D37-A6BC-C8B0C1DF82D1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89" name="组合 88">
              <a:extLst>
                <a:ext uri="{FF2B5EF4-FFF2-40B4-BE49-F238E27FC236}">
                  <a16:creationId xmlns:a16="http://schemas.microsoft.com/office/drawing/2014/main" id="{F0A39A2D-D67D-4AA1-8EF9-9D20BE6F82AF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1" name="Rectangle 37">
                <a:extLst>
                  <a:ext uri="{FF2B5EF4-FFF2-40B4-BE49-F238E27FC236}">
                    <a16:creationId xmlns:a16="http://schemas.microsoft.com/office/drawing/2014/main" id="{7A361FF8-A414-4A07-A1CA-B2F00FB68A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Rectangle 25">
                <a:extLst>
                  <a:ext uri="{FF2B5EF4-FFF2-40B4-BE49-F238E27FC236}">
                    <a16:creationId xmlns:a16="http://schemas.microsoft.com/office/drawing/2014/main" id="{1ABE7BB9-CB4C-474F-96B2-C6A82A7551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Rectangle 25">
                <a:extLst>
                  <a:ext uri="{FF2B5EF4-FFF2-40B4-BE49-F238E27FC236}">
                    <a16:creationId xmlns:a16="http://schemas.microsoft.com/office/drawing/2014/main" id="{6C3B5E43-E55F-4272-958A-2F89122C54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Rectangle 29">
                <a:extLst>
                  <a:ext uri="{FF2B5EF4-FFF2-40B4-BE49-F238E27FC236}">
                    <a16:creationId xmlns:a16="http://schemas.microsoft.com/office/drawing/2014/main" id="{16746519-B5B9-49D5-9389-8037530A1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301F6E56-36F1-4714-BECC-A450544E6E83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1" name="组合 90">
                <a:extLst>
                  <a:ext uri="{FF2B5EF4-FFF2-40B4-BE49-F238E27FC236}">
                    <a16:creationId xmlns:a16="http://schemas.microsoft.com/office/drawing/2014/main" id="{7733DC18-E4E8-4B67-AC6B-4E4091184915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0" name="Freeform 114">
                  <a:extLst>
                    <a:ext uri="{FF2B5EF4-FFF2-40B4-BE49-F238E27FC236}">
                      <a16:creationId xmlns:a16="http://schemas.microsoft.com/office/drawing/2014/main" id="{4C6AF417-618B-4916-870B-578FCD3586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115">
                  <a:extLst>
                    <a:ext uri="{FF2B5EF4-FFF2-40B4-BE49-F238E27FC236}">
                      <a16:creationId xmlns:a16="http://schemas.microsoft.com/office/drawing/2014/main" id="{06F0325D-9F25-4EA2-AA31-C4A0D178D9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 116">
                  <a:extLst>
                    <a:ext uri="{FF2B5EF4-FFF2-40B4-BE49-F238E27FC236}">
                      <a16:creationId xmlns:a16="http://schemas.microsoft.com/office/drawing/2014/main" id="{AABBC605-2ED1-4076-9C4A-50F4363838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117">
                  <a:extLst>
                    <a:ext uri="{FF2B5EF4-FFF2-40B4-BE49-F238E27FC236}">
                      <a16:creationId xmlns:a16="http://schemas.microsoft.com/office/drawing/2014/main" id="{58E6A8E9-CBA4-4586-A9A7-EEAC0846AC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18">
                  <a:extLst>
                    <a:ext uri="{FF2B5EF4-FFF2-40B4-BE49-F238E27FC236}">
                      <a16:creationId xmlns:a16="http://schemas.microsoft.com/office/drawing/2014/main" id="{9BB1F240-2E16-4CE3-987C-1967DF3AD8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19">
                  <a:extLst>
                    <a:ext uri="{FF2B5EF4-FFF2-40B4-BE49-F238E27FC236}">
                      <a16:creationId xmlns:a16="http://schemas.microsoft.com/office/drawing/2014/main" id="{59B0C24C-B160-4140-8847-169B7D47A9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20">
                  <a:extLst>
                    <a:ext uri="{FF2B5EF4-FFF2-40B4-BE49-F238E27FC236}">
                      <a16:creationId xmlns:a16="http://schemas.microsoft.com/office/drawing/2014/main" id="{6F79E27C-B0D3-4251-9A3F-2312754F89E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21">
                  <a:extLst>
                    <a:ext uri="{FF2B5EF4-FFF2-40B4-BE49-F238E27FC236}">
                      <a16:creationId xmlns:a16="http://schemas.microsoft.com/office/drawing/2014/main" id="{627893EC-245A-4077-BFBB-32D41DA280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22">
                  <a:extLst>
                    <a:ext uri="{FF2B5EF4-FFF2-40B4-BE49-F238E27FC236}">
                      <a16:creationId xmlns:a16="http://schemas.microsoft.com/office/drawing/2014/main" id="{416496CE-60CB-471C-A512-49FC7323F1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23">
                  <a:extLst>
                    <a:ext uri="{FF2B5EF4-FFF2-40B4-BE49-F238E27FC236}">
                      <a16:creationId xmlns:a16="http://schemas.microsoft.com/office/drawing/2014/main" id="{3E3B8BA3-630D-42AD-9DAB-194EEF811A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24">
                  <a:extLst>
                    <a:ext uri="{FF2B5EF4-FFF2-40B4-BE49-F238E27FC236}">
                      <a16:creationId xmlns:a16="http://schemas.microsoft.com/office/drawing/2014/main" id="{4032BA5A-43EB-46FB-8451-532D87FAD9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2" name="组合 91">
                <a:extLst>
                  <a:ext uri="{FF2B5EF4-FFF2-40B4-BE49-F238E27FC236}">
                    <a16:creationId xmlns:a16="http://schemas.microsoft.com/office/drawing/2014/main" id="{5891EAD7-FF7C-41A0-BE80-35A666CB1B2C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3" name="Freeform 5">
                  <a:extLst>
                    <a:ext uri="{FF2B5EF4-FFF2-40B4-BE49-F238E27FC236}">
                      <a16:creationId xmlns:a16="http://schemas.microsoft.com/office/drawing/2014/main" id="{E658A8D1-B3C8-420F-A7F7-A88AD90DD7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4" name="Freeform 6">
                  <a:extLst>
                    <a:ext uri="{FF2B5EF4-FFF2-40B4-BE49-F238E27FC236}">
                      <a16:creationId xmlns:a16="http://schemas.microsoft.com/office/drawing/2014/main" id="{59DCBFE9-29B9-499B-B433-1BB1701A75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5" name="Freeform 7">
                  <a:extLst>
                    <a:ext uri="{FF2B5EF4-FFF2-40B4-BE49-F238E27FC236}">
                      <a16:creationId xmlns:a16="http://schemas.microsoft.com/office/drawing/2014/main" id="{CC2FA055-2D69-4A96-9315-D853EEB80D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6" name="Freeform 8">
                  <a:extLst>
                    <a:ext uri="{FF2B5EF4-FFF2-40B4-BE49-F238E27FC236}">
                      <a16:creationId xmlns:a16="http://schemas.microsoft.com/office/drawing/2014/main" id="{695A8B03-E851-4F5B-8BAF-F10CF19DA4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9">
                  <a:extLst>
                    <a:ext uri="{FF2B5EF4-FFF2-40B4-BE49-F238E27FC236}">
                      <a16:creationId xmlns:a16="http://schemas.microsoft.com/office/drawing/2014/main" id="{4F08124A-AC2B-43CA-8F20-9B8BA11460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10">
                  <a:extLst>
                    <a:ext uri="{FF2B5EF4-FFF2-40B4-BE49-F238E27FC236}">
                      <a16:creationId xmlns:a16="http://schemas.microsoft.com/office/drawing/2014/main" id="{AFF027D4-2EEB-4B95-B025-9B7EDE1E8C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11">
                  <a:extLst>
                    <a:ext uri="{FF2B5EF4-FFF2-40B4-BE49-F238E27FC236}">
                      <a16:creationId xmlns:a16="http://schemas.microsoft.com/office/drawing/2014/main" id="{4DD4FFC9-DE52-41EE-849C-ED7C15EB2D3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12">
                  <a:extLst>
                    <a:ext uri="{FF2B5EF4-FFF2-40B4-BE49-F238E27FC236}">
                      <a16:creationId xmlns:a16="http://schemas.microsoft.com/office/drawing/2014/main" id="{CB533084-5E94-4E9A-B3F0-19C40653C8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3">
                  <a:extLst>
                    <a:ext uri="{FF2B5EF4-FFF2-40B4-BE49-F238E27FC236}">
                      <a16:creationId xmlns:a16="http://schemas.microsoft.com/office/drawing/2014/main" id="{43E917ED-4DDE-4F7B-952C-6903A082CD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4">
                  <a:extLst>
                    <a:ext uri="{FF2B5EF4-FFF2-40B4-BE49-F238E27FC236}">
                      <a16:creationId xmlns:a16="http://schemas.microsoft.com/office/drawing/2014/main" id="{B037EB38-A9AF-4F30-8009-30C2E14B93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5">
                  <a:extLst>
                    <a:ext uri="{FF2B5EF4-FFF2-40B4-BE49-F238E27FC236}">
                      <a16:creationId xmlns:a16="http://schemas.microsoft.com/office/drawing/2014/main" id="{06289AE7-E35D-40BA-9537-0E1C247B97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6">
                  <a:extLst>
                    <a:ext uri="{FF2B5EF4-FFF2-40B4-BE49-F238E27FC236}">
                      <a16:creationId xmlns:a16="http://schemas.microsoft.com/office/drawing/2014/main" id="{DF4A5EE0-C117-4A74-AB3D-C3CA5B36FF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7">
                  <a:extLst>
                    <a:ext uri="{FF2B5EF4-FFF2-40B4-BE49-F238E27FC236}">
                      <a16:creationId xmlns:a16="http://schemas.microsoft.com/office/drawing/2014/main" id="{6423D6A3-CC40-489A-9BFB-16D610F6C3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8">
                  <a:extLst>
                    <a:ext uri="{FF2B5EF4-FFF2-40B4-BE49-F238E27FC236}">
                      <a16:creationId xmlns:a16="http://schemas.microsoft.com/office/drawing/2014/main" id="{E859E21E-EDFB-41BA-AAAA-68FEED214D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9">
                  <a:extLst>
                    <a:ext uri="{FF2B5EF4-FFF2-40B4-BE49-F238E27FC236}">
                      <a16:creationId xmlns:a16="http://schemas.microsoft.com/office/drawing/2014/main" id="{40836836-B9FC-4FEE-889D-EEF632E1D4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20">
                  <a:extLst>
                    <a:ext uri="{FF2B5EF4-FFF2-40B4-BE49-F238E27FC236}">
                      <a16:creationId xmlns:a16="http://schemas.microsoft.com/office/drawing/2014/main" id="{29A024D5-6309-469C-9FEE-3D1B5139D35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21">
                  <a:extLst>
                    <a:ext uri="{FF2B5EF4-FFF2-40B4-BE49-F238E27FC236}">
                      <a16:creationId xmlns:a16="http://schemas.microsoft.com/office/drawing/2014/main" id="{F3BD0CEE-7046-4991-9141-FF2304F212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22">
                  <a:extLst>
                    <a:ext uri="{FF2B5EF4-FFF2-40B4-BE49-F238E27FC236}">
                      <a16:creationId xmlns:a16="http://schemas.microsoft.com/office/drawing/2014/main" id="{D2DCC72D-4776-4147-A5F4-095488AB18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23">
                  <a:extLst>
                    <a:ext uri="{FF2B5EF4-FFF2-40B4-BE49-F238E27FC236}">
                      <a16:creationId xmlns:a16="http://schemas.microsoft.com/office/drawing/2014/main" id="{B64AF12B-F57F-4397-83C0-2BD6F2435E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4">
                  <a:extLst>
                    <a:ext uri="{FF2B5EF4-FFF2-40B4-BE49-F238E27FC236}">
                      <a16:creationId xmlns:a16="http://schemas.microsoft.com/office/drawing/2014/main" id="{D293C9A4-E177-4D9A-BD94-FB99A60585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5">
                  <a:extLst>
                    <a:ext uri="{FF2B5EF4-FFF2-40B4-BE49-F238E27FC236}">
                      <a16:creationId xmlns:a16="http://schemas.microsoft.com/office/drawing/2014/main" id="{5C433EE9-1352-4B82-BA79-E593582080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6">
                  <a:extLst>
                    <a:ext uri="{FF2B5EF4-FFF2-40B4-BE49-F238E27FC236}">
                      <a16:creationId xmlns:a16="http://schemas.microsoft.com/office/drawing/2014/main" id="{C4503821-56DB-41E6-BA34-825E90A314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7">
                  <a:extLst>
                    <a:ext uri="{FF2B5EF4-FFF2-40B4-BE49-F238E27FC236}">
                      <a16:creationId xmlns:a16="http://schemas.microsoft.com/office/drawing/2014/main" id="{FCBD7F9B-EC2A-4D07-91C0-2B36E5B8A9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8">
                  <a:extLst>
                    <a:ext uri="{FF2B5EF4-FFF2-40B4-BE49-F238E27FC236}">
                      <a16:creationId xmlns:a16="http://schemas.microsoft.com/office/drawing/2014/main" id="{759AB3C7-D4CD-494E-A37C-8BEEC20E5A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30">
                  <a:extLst>
                    <a:ext uri="{FF2B5EF4-FFF2-40B4-BE49-F238E27FC236}">
                      <a16:creationId xmlns:a16="http://schemas.microsoft.com/office/drawing/2014/main" id="{362F95DA-152D-496B-B71B-1A0E1FFA2C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32">
                  <a:extLst>
                    <a:ext uri="{FF2B5EF4-FFF2-40B4-BE49-F238E27FC236}">
                      <a16:creationId xmlns:a16="http://schemas.microsoft.com/office/drawing/2014/main" id="{EC5FE616-91AD-4913-9CF2-4124A649B4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33">
                  <a:extLst>
                    <a:ext uri="{FF2B5EF4-FFF2-40B4-BE49-F238E27FC236}">
                      <a16:creationId xmlns:a16="http://schemas.microsoft.com/office/drawing/2014/main" id="{8D1AAC7C-C350-48EC-BB46-44340DBCCB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34">
                  <a:extLst>
                    <a:ext uri="{FF2B5EF4-FFF2-40B4-BE49-F238E27FC236}">
                      <a16:creationId xmlns:a16="http://schemas.microsoft.com/office/drawing/2014/main" id="{18789464-F8A9-4150-BAEE-425C6A34C4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6">
                  <a:extLst>
                    <a:ext uri="{FF2B5EF4-FFF2-40B4-BE49-F238E27FC236}">
                      <a16:creationId xmlns:a16="http://schemas.microsoft.com/office/drawing/2014/main" id="{591CC2C0-D517-4730-94A6-E486B903FB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7">
                  <a:extLst>
                    <a:ext uri="{FF2B5EF4-FFF2-40B4-BE49-F238E27FC236}">
                      <a16:creationId xmlns:a16="http://schemas.microsoft.com/office/drawing/2014/main" id="{3800874D-FD9B-4E49-89C5-9E315FE147C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8">
                  <a:extLst>
                    <a:ext uri="{FF2B5EF4-FFF2-40B4-BE49-F238E27FC236}">
                      <a16:creationId xmlns:a16="http://schemas.microsoft.com/office/drawing/2014/main" id="{CE4BFCA1-C644-4525-8708-C78422564F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9">
                  <a:extLst>
                    <a:ext uri="{FF2B5EF4-FFF2-40B4-BE49-F238E27FC236}">
                      <a16:creationId xmlns:a16="http://schemas.microsoft.com/office/drawing/2014/main" id="{843EF388-46D0-4C51-850A-44ABD3CAB6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40">
                  <a:extLst>
                    <a:ext uri="{FF2B5EF4-FFF2-40B4-BE49-F238E27FC236}">
                      <a16:creationId xmlns:a16="http://schemas.microsoft.com/office/drawing/2014/main" id="{EBE4D5B2-DD41-40BF-9A6C-A9E8FDA4F8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58268BBC-3B11-4C97-B129-AECBBECCFEB7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46" name="组合 145">
              <a:extLst>
                <a:ext uri="{FF2B5EF4-FFF2-40B4-BE49-F238E27FC236}">
                  <a16:creationId xmlns:a16="http://schemas.microsoft.com/office/drawing/2014/main" id="{80BF9EB2-AABD-4D77-81BF-29B0DC85CD26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0" name="Freeform 13">
                <a:extLst>
                  <a:ext uri="{FF2B5EF4-FFF2-40B4-BE49-F238E27FC236}">
                    <a16:creationId xmlns:a16="http://schemas.microsoft.com/office/drawing/2014/main" id="{9D8E0FCC-498C-400F-8A8D-2F67C2BA67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14">
                <a:extLst>
                  <a:ext uri="{FF2B5EF4-FFF2-40B4-BE49-F238E27FC236}">
                    <a16:creationId xmlns:a16="http://schemas.microsoft.com/office/drawing/2014/main" id="{07FAA038-DF47-45C7-AAB1-5FD8A1BD80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15">
                <a:extLst>
                  <a:ext uri="{FF2B5EF4-FFF2-40B4-BE49-F238E27FC236}">
                    <a16:creationId xmlns:a16="http://schemas.microsoft.com/office/drawing/2014/main" id="{40B6F0E7-E40F-4D20-9AF7-389BFE43F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Line 16">
                <a:extLst>
                  <a:ext uri="{FF2B5EF4-FFF2-40B4-BE49-F238E27FC236}">
                    <a16:creationId xmlns:a16="http://schemas.microsoft.com/office/drawing/2014/main" id="{E362F16F-4EB1-4A1E-8A0C-085387E3C0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Line 17">
                <a:extLst>
                  <a:ext uri="{FF2B5EF4-FFF2-40B4-BE49-F238E27FC236}">
                    <a16:creationId xmlns:a16="http://schemas.microsoft.com/office/drawing/2014/main" id="{8FA404AA-B4EC-409D-A18A-3C8D5D93C7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Line 18">
                <a:extLst>
                  <a:ext uri="{FF2B5EF4-FFF2-40B4-BE49-F238E27FC236}">
                    <a16:creationId xmlns:a16="http://schemas.microsoft.com/office/drawing/2014/main" id="{0F4F3EAD-8D68-468F-97F9-435E823589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Line 19">
                <a:extLst>
                  <a:ext uri="{FF2B5EF4-FFF2-40B4-BE49-F238E27FC236}">
                    <a16:creationId xmlns:a16="http://schemas.microsoft.com/office/drawing/2014/main" id="{06F6FC05-AED6-4601-BF4B-1226269D26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20">
                <a:extLst>
                  <a:ext uri="{FF2B5EF4-FFF2-40B4-BE49-F238E27FC236}">
                    <a16:creationId xmlns:a16="http://schemas.microsoft.com/office/drawing/2014/main" id="{2024350B-1412-47F0-B6A4-9A547C5D2F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21">
                <a:extLst>
                  <a:ext uri="{FF2B5EF4-FFF2-40B4-BE49-F238E27FC236}">
                    <a16:creationId xmlns:a16="http://schemas.microsoft.com/office/drawing/2014/main" id="{D2BE7DDF-17CC-43B2-9488-871E77FAB8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7" name="组合 146">
              <a:extLst>
                <a:ext uri="{FF2B5EF4-FFF2-40B4-BE49-F238E27FC236}">
                  <a16:creationId xmlns:a16="http://schemas.microsoft.com/office/drawing/2014/main" id="{EDE8DB73-252E-4AFD-BDB9-C8E959A177F8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57" name="Rectangle 112">
                <a:extLst>
                  <a:ext uri="{FF2B5EF4-FFF2-40B4-BE49-F238E27FC236}">
                    <a16:creationId xmlns:a16="http://schemas.microsoft.com/office/drawing/2014/main" id="{02FB0D98-F5D4-4A8D-A71C-2808F9A18D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Rectangle 113">
                <a:extLst>
                  <a:ext uri="{FF2B5EF4-FFF2-40B4-BE49-F238E27FC236}">
                    <a16:creationId xmlns:a16="http://schemas.microsoft.com/office/drawing/2014/main" id="{AA3F7FE2-5BF3-4FAD-B19B-DDD723FFC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Rectangle 33">
                <a:extLst>
                  <a:ext uri="{FF2B5EF4-FFF2-40B4-BE49-F238E27FC236}">
                    <a16:creationId xmlns:a16="http://schemas.microsoft.com/office/drawing/2014/main" id="{AB533274-DB77-4829-8372-92C2623BC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23A06CF9-6868-46FB-825B-AC7857FCE613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49" name="组合 148">
                <a:extLst>
                  <a:ext uri="{FF2B5EF4-FFF2-40B4-BE49-F238E27FC236}">
                    <a16:creationId xmlns:a16="http://schemas.microsoft.com/office/drawing/2014/main" id="{14027942-7F0B-4AC4-A1BB-21B54C273196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1" name="Freeform 125">
                  <a:extLst>
                    <a:ext uri="{FF2B5EF4-FFF2-40B4-BE49-F238E27FC236}">
                      <a16:creationId xmlns:a16="http://schemas.microsoft.com/office/drawing/2014/main" id="{B18472E1-AF6D-4E00-90E9-76875FAAC9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2" name="Freeform 126">
                  <a:extLst>
                    <a:ext uri="{FF2B5EF4-FFF2-40B4-BE49-F238E27FC236}">
                      <a16:creationId xmlns:a16="http://schemas.microsoft.com/office/drawing/2014/main" id="{15C4E591-8351-4C1C-A38A-AA28AC5506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3" name="Freeform 127">
                  <a:extLst>
                    <a:ext uri="{FF2B5EF4-FFF2-40B4-BE49-F238E27FC236}">
                      <a16:creationId xmlns:a16="http://schemas.microsoft.com/office/drawing/2014/main" id="{4809C539-3E00-4353-834E-77E6B3B580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4" name="Freeform 128">
                  <a:extLst>
                    <a:ext uri="{FF2B5EF4-FFF2-40B4-BE49-F238E27FC236}">
                      <a16:creationId xmlns:a16="http://schemas.microsoft.com/office/drawing/2014/main" id="{90B95996-B664-4991-BD82-C823EAE377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5" name="Freeform 129">
                  <a:extLst>
                    <a:ext uri="{FF2B5EF4-FFF2-40B4-BE49-F238E27FC236}">
                      <a16:creationId xmlns:a16="http://schemas.microsoft.com/office/drawing/2014/main" id="{E3048766-9665-4333-80C4-5B59BC1505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6" name="Freeform 130">
                  <a:extLst>
                    <a:ext uri="{FF2B5EF4-FFF2-40B4-BE49-F238E27FC236}">
                      <a16:creationId xmlns:a16="http://schemas.microsoft.com/office/drawing/2014/main" id="{574D2B13-28FB-409E-AE25-6997ADFDE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0" name="Freeform 9">
                <a:extLst>
                  <a:ext uri="{FF2B5EF4-FFF2-40B4-BE49-F238E27FC236}">
                    <a16:creationId xmlns:a16="http://schemas.microsoft.com/office/drawing/2014/main" id="{B3C99D49-9F71-490B-9699-705478303B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9" name="文本框 168">
            <a:extLst>
              <a:ext uri="{FF2B5EF4-FFF2-40B4-BE49-F238E27FC236}">
                <a16:creationId xmlns:a16="http://schemas.microsoft.com/office/drawing/2014/main" id="{8EFAC597-B626-409E-AB7D-63BE2380559A}"/>
              </a:ext>
            </a:extLst>
          </p:cNvPr>
          <p:cNvSpPr txBox="1"/>
          <p:nvPr/>
        </p:nvSpPr>
        <p:spPr>
          <a:xfrm>
            <a:off x="1874235" y="193229"/>
            <a:ext cx="7521418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Knowledge, Skills, Attitude-What to learn</a:t>
            </a:r>
          </a:p>
        </p:txBody>
      </p:sp>
    </p:spTree>
    <p:extLst>
      <p:ext uri="{BB962C8B-B14F-4D97-AF65-F5344CB8AC3E}">
        <p14:creationId xmlns:p14="http://schemas.microsoft.com/office/powerpoint/2010/main" val="203916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8203693" y="-218048"/>
            <a:ext cx="3774204" cy="3781058"/>
          </a:xfrm>
          <a:prstGeom prst="rect">
            <a:avLst/>
          </a:prstGeom>
        </p:spPr>
      </p:pic>
      <p:sp>
        <p:nvSpPr>
          <p:cNvPr id="56" name="文本框 55"/>
          <p:cNvSpPr txBox="1"/>
          <p:nvPr/>
        </p:nvSpPr>
        <p:spPr>
          <a:xfrm>
            <a:off x="4292320" y="1202265"/>
            <a:ext cx="215796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600" b="1" dirty="0">
                <a:solidFill>
                  <a:srgbClr val="FFFFFF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03</a:t>
            </a:r>
            <a:endParaRPr lang="zh-CN" altLang="en-US" sz="16600" b="1" dirty="0">
              <a:solidFill>
                <a:srgbClr val="FFFFFF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500389" y="4267184"/>
            <a:ext cx="76357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Behavior and Interaction</a:t>
            </a:r>
          </a:p>
        </p:txBody>
      </p:sp>
      <p:cxnSp>
        <p:nvCxnSpPr>
          <p:cNvPr id="58" name="直接连接符 57" descr="e7d195523061f1c0deeec63e560781cfd59afb0ea006f2a87ABB68BF51EA6619813959095094C18C62A12F549504892A4AAA8C1554C6663626E05CA27F281A14E6983772AFC3FB97135759321DEA3D7047B2D20B121D4E05A6D0F227958A32026FEBB3ABD36322023181A2FF8EA235E789B1C6FF9A70CDD2C90B48B40EB7806F7806DF616AB3CE63"/>
          <p:cNvCxnSpPr/>
          <p:nvPr/>
        </p:nvCxnSpPr>
        <p:spPr>
          <a:xfrm rot="5400000">
            <a:off x="5319230" y="1915249"/>
            <a:ext cx="0" cy="396000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290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矩形 167">
            <a:extLst>
              <a:ext uri="{FF2B5EF4-FFF2-40B4-BE49-F238E27FC236}">
                <a16:creationId xmlns:a16="http://schemas.microsoft.com/office/drawing/2014/main" id="{0B7B7B41-C34F-4637-BB77-B1D71B223266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>
            <a:extLst>
              <a:ext uri="{FF2B5EF4-FFF2-40B4-BE49-F238E27FC236}">
                <a16:creationId xmlns:a16="http://schemas.microsoft.com/office/drawing/2014/main" id="{4716E627-A9B0-4025-B790-5B046D3BA124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170" name="组合 169">
              <a:extLst>
                <a:ext uri="{FF2B5EF4-FFF2-40B4-BE49-F238E27FC236}">
                  <a16:creationId xmlns:a16="http://schemas.microsoft.com/office/drawing/2014/main" id="{66A47A21-192D-4862-96DD-5475386A2611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218" name="Rectangle 37">
                <a:extLst>
                  <a:ext uri="{FF2B5EF4-FFF2-40B4-BE49-F238E27FC236}">
                    <a16:creationId xmlns:a16="http://schemas.microsoft.com/office/drawing/2014/main" id="{9E160DD2-CB2D-4B97-9A47-8DE8DB5415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Rectangle 25">
                <a:extLst>
                  <a:ext uri="{FF2B5EF4-FFF2-40B4-BE49-F238E27FC236}">
                    <a16:creationId xmlns:a16="http://schemas.microsoft.com/office/drawing/2014/main" id="{71DB905F-F5D6-4F40-A864-F4ADABB0BF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Rectangle 25">
                <a:extLst>
                  <a:ext uri="{FF2B5EF4-FFF2-40B4-BE49-F238E27FC236}">
                    <a16:creationId xmlns:a16="http://schemas.microsoft.com/office/drawing/2014/main" id="{4AE41598-0837-410A-B573-6ECAB85B6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Rectangle 29">
                <a:extLst>
                  <a:ext uri="{FF2B5EF4-FFF2-40B4-BE49-F238E27FC236}">
                    <a16:creationId xmlns:a16="http://schemas.microsoft.com/office/drawing/2014/main" id="{45A05580-C4EB-41BB-B915-E92B235F1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71" name="组合 170">
              <a:extLst>
                <a:ext uri="{FF2B5EF4-FFF2-40B4-BE49-F238E27FC236}">
                  <a16:creationId xmlns:a16="http://schemas.microsoft.com/office/drawing/2014/main" id="{1E7BFE87-AA29-4228-882C-7E61713A7B75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172" name="组合 171">
                <a:extLst>
                  <a:ext uri="{FF2B5EF4-FFF2-40B4-BE49-F238E27FC236}">
                    <a16:creationId xmlns:a16="http://schemas.microsoft.com/office/drawing/2014/main" id="{00688FB6-0D63-4A4B-8174-7D89C65BCCAD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207" name="Freeform 114">
                  <a:extLst>
                    <a:ext uri="{FF2B5EF4-FFF2-40B4-BE49-F238E27FC236}">
                      <a16:creationId xmlns:a16="http://schemas.microsoft.com/office/drawing/2014/main" id="{CF8373F4-754A-4F7E-88F4-7C937C102E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8" name="Freeform 115">
                  <a:extLst>
                    <a:ext uri="{FF2B5EF4-FFF2-40B4-BE49-F238E27FC236}">
                      <a16:creationId xmlns:a16="http://schemas.microsoft.com/office/drawing/2014/main" id="{B8860968-C617-41A1-AD29-6750C6BBA9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9" name="Freeform 116">
                  <a:extLst>
                    <a:ext uri="{FF2B5EF4-FFF2-40B4-BE49-F238E27FC236}">
                      <a16:creationId xmlns:a16="http://schemas.microsoft.com/office/drawing/2014/main" id="{757F8EBE-CBED-4D9D-A30F-3F5EA2A938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" name="Freeform 117">
                  <a:extLst>
                    <a:ext uri="{FF2B5EF4-FFF2-40B4-BE49-F238E27FC236}">
                      <a16:creationId xmlns:a16="http://schemas.microsoft.com/office/drawing/2014/main" id="{8D9F547D-CECE-440F-9669-FBF18F3141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1" name="Freeform 118">
                  <a:extLst>
                    <a:ext uri="{FF2B5EF4-FFF2-40B4-BE49-F238E27FC236}">
                      <a16:creationId xmlns:a16="http://schemas.microsoft.com/office/drawing/2014/main" id="{264F23DE-CD86-479B-B304-74B825BF27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" name="Freeform 119">
                  <a:extLst>
                    <a:ext uri="{FF2B5EF4-FFF2-40B4-BE49-F238E27FC236}">
                      <a16:creationId xmlns:a16="http://schemas.microsoft.com/office/drawing/2014/main" id="{D667A6DA-D014-486F-8B7C-B84380CA26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" name="Freeform 120">
                  <a:extLst>
                    <a:ext uri="{FF2B5EF4-FFF2-40B4-BE49-F238E27FC236}">
                      <a16:creationId xmlns:a16="http://schemas.microsoft.com/office/drawing/2014/main" id="{1CF5073C-CFE1-4F8C-8F03-A3671D4435C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4" name="Freeform 121">
                  <a:extLst>
                    <a:ext uri="{FF2B5EF4-FFF2-40B4-BE49-F238E27FC236}">
                      <a16:creationId xmlns:a16="http://schemas.microsoft.com/office/drawing/2014/main" id="{151F14D5-4FA1-42DF-8860-2521587720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" name="Freeform 122">
                  <a:extLst>
                    <a:ext uri="{FF2B5EF4-FFF2-40B4-BE49-F238E27FC236}">
                      <a16:creationId xmlns:a16="http://schemas.microsoft.com/office/drawing/2014/main" id="{439A17A3-C195-4040-9EC3-A88D038E2D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" name="Freeform 123">
                  <a:extLst>
                    <a:ext uri="{FF2B5EF4-FFF2-40B4-BE49-F238E27FC236}">
                      <a16:creationId xmlns:a16="http://schemas.microsoft.com/office/drawing/2014/main" id="{DB5CF98F-888B-4DEE-B8B4-72E30555E4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" name="Freeform 124">
                  <a:extLst>
                    <a:ext uri="{FF2B5EF4-FFF2-40B4-BE49-F238E27FC236}">
                      <a16:creationId xmlns:a16="http://schemas.microsoft.com/office/drawing/2014/main" id="{499BA0C6-1FC4-4066-A117-47A1F592BC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3" name="组合 172">
                <a:extLst>
                  <a:ext uri="{FF2B5EF4-FFF2-40B4-BE49-F238E27FC236}">
                    <a16:creationId xmlns:a16="http://schemas.microsoft.com/office/drawing/2014/main" id="{3866628A-F151-492C-8E41-EA3FF94EF69B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174" name="Freeform 5">
                  <a:extLst>
                    <a:ext uri="{FF2B5EF4-FFF2-40B4-BE49-F238E27FC236}">
                      <a16:creationId xmlns:a16="http://schemas.microsoft.com/office/drawing/2014/main" id="{902368F6-13AB-4421-8E68-0541001885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5" name="Freeform 6">
                  <a:extLst>
                    <a:ext uri="{FF2B5EF4-FFF2-40B4-BE49-F238E27FC236}">
                      <a16:creationId xmlns:a16="http://schemas.microsoft.com/office/drawing/2014/main" id="{6A4C34BD-1D76-4DE9-BF46-4EC7D23D54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6" name="Freeform 7">
                  <a:extLst>
                    <a:ext uri="{FF2B5EF4-FFF2-40B4-BE49-F238E27FC236}">
                      <a16:creationId xmlns:a16="http://schemas.microsoft.com/office/drawing/2014/main" id="{5425E2D8-882C-4A90-AF74-C35B6C44BB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7" name="Freeform 8">
                  <a:extLst>
                    <a:ext uri="{FF2B5EF4-FFF2-40B4-BE49-F238E27FC236}">
                      <a16:creationId xmlns:a16="http://schemas.microsoft.com/office/drawing/2014/main" id="{C1169836-6EB0-43D1-8C35-D9E95AF3B0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">
                  <a:extLst>
                    <a:ext uri="{FF2B5EF4-FFF2-40B4-BE49-F238E27FC236}">
                      <a16:creationId xmlns:a16="http://schemas.microsoft.com/office/drawing/2014/main" id="{CE004D7C-DB29-41B4-A413-9D3B941905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9" name="Freeform 10">
                  <a:extLst>
                    <a:ext uri="{FF2B5EF4-FFF2-40B4-BE49-F238E27FC236}">
                      <a16:creationId xmlns:a16="http://schemas.microsoft.com/office/drawing/2014/main" id="{B642A479-BEF1-4D0C-8277-C3954C77F3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0" name="Freeform 11">
                  <a:extLst>
                    <a:ext uri="{FF2B5EF4-FFF2-40B4-BE49-F238E27FC236}">
                      <a16:creationId xmlns:a16="http://schemas.microsoft.com/office/drawing/2014/main" id="{66DECC10-87D6-44DF-8BBC-698D6BAA1E8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1" name="Freeform 12">
                  <a:extLst>
                    <a:ext uri="{FF2B5EF4-FFF2-40B4-BE49-F238E27FC236}">
                      <a16:creationId xmlns:a16="http://schemas.microsoft.com/office/drawing/2014/main" id="{8BA39996-02F6-47CC-BA47-70D77B4F14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2" name="Freeform 13">
                  <a:extLst>
                    <a:ext uri="{FF2B5EF4-FFF2-40B4-BE49-F238E27FC236}">
                      <a16:creationId xmlns:a16="http://schemas.microsoft.com/office/drawing/2014/main" id="{884BB3C7-37D3-492B-96D0-99DA093078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3" name="Freeform 14">
                  <a:extLst>
                    <a:ext uri="{FF2B5EF4-FFF2-40B4-BE49-F238E27FC236}">
                      <a16:creationId xmlns:a16="http://schemas.microsoft.com/office/drawing/2014/main" id="{3800CB32-B37C-4A1B-A591-219C1F3781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4" name="Freeform 15">
                  <a:extLst>
                    <a:ext uri="{FF2B5EF4-FFF2-40B4-BE49-F238E27FC236}">
                      <a16:creationId xmlns:a16="http://schemas.microsoft.com/office/drawing/2014/main" id="{0DE1E7C7-B9E8-4340-A0F1-D730FE5907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5" name="Freeform 16">
                  <a:extLst>
                    <a:ext uri="{FF2B5EF4-FFF2-40B4-BE49-F238E27FC236}">
                      <a16:creationId xmlns:a16="http://schemas.microsoft.com/office/drawing/2014/main" id="{9B5706EE-7AFE-4ED8-99A2-2E3D9D65DB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6" name="Freeform 17">
                  <a:extLst>
                    <a:ext uri="{FF2B5EF4-FFF2-40B4-BE49-F238E27FC236}">
                      <a16:creationId xmlns:a16="http://schemas.microsoft.com/office/drawing/2014/main" id="{B4C0D5D6-B73B-4844-B6BF-239F7496A2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7" name="Freeform 18">
                  <a:extLst>
                    <a:ext uri="{FF2B5EF4-FFF2-40B4-BE49-F238E27FC236}">
                      <a16:creationId xmlns:a16="http://schemas.microsoft.com/office/drawing/2014/main" id="{BCC3AA4B-F48A-4614-91B7-E2583EB30C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8" name="Freeform 19">
                  <a:extLst>
                    <a:ext uri="{FF2B5EF4-FFF2-40B4-BE49-F238E27FC236}">
                      <a16:creationId xmlns:a16="http://schemas.microsoft.com/office/drawing/2014/main" id="{572711D5-E5ED-4B36-83AD-64CE965DE1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9" name="Freeform 20">
                  <a:extLst>
                    <a:ext uri="{FF2B5EF4-FFF2-40B4-BE49-F238E27FC236}">
                      <a16:creationId xmlns:a16="http://schemas.microsoft.com/office/drawing/2014/main" id="{15AC1D90-F544-403F-A7BC-66456160738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0" name="Freeform 21">
                  <a:extLst>
                    <a:ext uri="{FF2B5EF4-FFF2-40B4-BE49-F238E27FC236}">
                      <a16:creationId xmlns:a16="http://schemas.microsoft.com/office/drawing/2014/main" id="{AAADBFC3-1FCD-4F8E-9CFF-28332BF245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1" name="Freeform 22">
                  <a:extLst>
                    <a:ext uri="{FF2B5EF4-FFF2-40B4-BE49-F238E27FC236}">
                      <a16:creationId xmlns:a16="http://schemas.microsoft.com/office/drawing/2014/main" id="{F27C0495-E680-4A4C-86EC-804D6E35C8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2" name="Freeform 23">
                  <a:extLst>
                    <a:ext uri="{FF2B5EF4-FFF2-40B4-BE49-F238E27FC236}">
                      <a16:creationId xmlns:a16="http://schemas.microsoft.com/office/drawing/2014/main" id="{5694DB4C-3C01-4340-8837-45A6565FFF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3" name="Freeform 24">
                  <a:extLst>
                    <a:ext uri="{FF2B5EF4-FFF2-40B4-BE49-F238E27FC236}">
                      <a16:creationId xmlns:a16="http://schemas.microsoft.com/office/drawing/2014/main" id="{A46C6417-3CE9-4D1B-8D67-632A5D22A0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4" name="Freeform 25">
                  <a:extLst>
                    <a:ext uri="{FF2B5EF4-FFF2-40B4-BE49-F238E27FC236}">
                      <a16:creationId xmlns:a16="http://schemas.microsoft.com/office/drawing/2014/main" id="{7DEB2F58-7088-4E0A-AE9B-600240D9E7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5" name="Freeform 26">
                  <a:extLst>
                    <a:ext uri="{FF2B5EF4-FFF2-40B4-BE49-F238E27FC236}">
                      <a16:creationId xmlns:a16="http://schemas.microsoft.com/office/drawing/2014/main" id="{7116A091-BFFD-4D71-88B1-B05302CA7E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6" name="Freeform 27">
                  <a:extLst>
                    <a:ext uri="{FF2B5EF4-FFF2-40B4-BE49-F238E27FC236}">
                      <a16:creationId xmlns:a16="http://schemas.microsoft.com/office/drawing/2014/main" id="{28A77370-B8E7-4000-822D-7DD1A690A7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7" name="Freeform 28">
                  <a:extLst>
                    <a:ext uri="{FF2B5EF4-FFF2-40B4-BE49-F238E27FC236}">
                      <a16:creationId xmlns:a16="http://schemas.microsoft.com/office/drawing/2014/main" id="{C0DC97ED-6C45-44A9-B156-8B84DD79FA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" name="Freeform 30">
                  <a:extLst>
                    <a:ext uri="{FF2B5EF4-FFF2-40B4-BE49-F238E27FC236}">
                      <a16:creationId xmlns:a16="http://schemas.microsoft.com/office/drawing/2014/main" id="{A73831AC-9044-4A4A-A8E3-BCDE925F9F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9" name="Freeform 32">
                  <a:extLst>
                    <a:ext uri="{FF2B5EF4-FFF2-40B4-BE49-F238E27FC236}">
                      <a16:creationId xmlns:a16="http://schemas.microsoft.com/office/drawing/2014/main" id="{1CA6E6B4-7F57-4699-BBDF-C68B1C8C0F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0" name="Freeform 33">
                  <a:extLst>
                    <a:ext uri="{FF2B5EF4-FFF2-40B4-BE49-F238E27FC236}">
                      <a16:creationId xmlns:a16="http://schemas.microsoft.com/office/drawing/2014/main" id="{6195D2BD-FE75-48B2-B4F8-ACF80916DB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" name="Freeform 34">
                  <a:extLst>
                    <a:ext uri="{FF2B5EF4-FFF2-40B4-BE49-F238E27FC236}">
                      <a16:creationId xmlns:a16="http://schemas.microsoft.com/office/drawing/2014/main" id="{DCE88FED-52EC-4369-B487-452F55C20B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" name="Freeform 36">
                  <a:extLst>
                    <a:ext uri="{FF2B5EF4-FFF2-40B4-BE49-F238E27FC236}">
                      <a16:creationId xmlns:a16="http://schemas.microsoft.com/office/drawing/2014/main" id="{EA6F9302-9E89-4E16-A384-BE4CD3F87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" name="Freeform 37">
                  <a:extLst>
                    <a:ext uri="{FF2B5EF4-FFF2-40B4-BE49-F238E27FC236}">
                      <a16:creationId xmlns:a16="http://schemas.microsoft.com/office/drawing/2014/main" id="{B752E46E-5082-4FCA-BA6F-FF610B9CFEB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4" name="Freeform 38">
                  <a:extLst>
                    <a:ext uri="{FF2B5EF4-FFF2-40B4-BE49-F238E27FC236}">
                      <a16:creationId xmlns:a16="http://schemas.microsoft.com/office/drawing/2014/main" id="{75CA2F08-8CF3-487C-8380-FEBD66187B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" name="Freeform 39">
                  <a:extLst>
                    <a:ext uri="{FF2B5EF4-FFF2-40B4-BE49-F238E27FC236}">
                      <a16:creationId xmlns:a16="http://schemas.microsoft.com/office/drawing/2014/main" id="{5D4E3F67-F7DF-4FF6-A2F6-F1FB73D837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" name="Freeform 40">
                  <a:extLst>
                    <a:ext uri="{FF2B5EF4-FFF2-40B4-BE49-F238E27FC236}">
                      <a16:creationId xmlns:a16="http://schemas.microsoft.com/office/drawing/2014/main" id="{0507F944-CF13-4FC1-9C59-1741EF7324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22" name="组合 221">
            <a:extLst>
              <a:ext uri="{FF2B5EF4-FFF2-40B4-BE49-F238E27FC236}">
                <a16:creationId xmlns:a16="http://schemas.microsoft.com/office/drawing/2014/main" id="{2FCE1C94-62A9-424A-AB81-85C411ED9594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223" name="组合 222">
              <a:extLst>
                <a:ext uri="{FF2B5EF4-FFF2-40B4-BE49-F238E27FC236}">
                  <a16:creationId xmlns:a16="http://schemas.microsoft.com/office/drawing/2014/main" id="{2A47311B-0E48-4B91-AC46-D57A073A832E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237" name="Freeform 13">
                <a:extLst>
                  <a:ext uri="{FF2B5EF4-FFF2-40B4-BE49-F238E27FC236}">
                    <a16:creationId xmlns:a16="http://schemas.microsoft.com/office/drawing/2014/main" id="{72BBD542-17E1-4588-8F8E-51A7D53F0D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4">
                <a:extLst>
                  <a:ext uri="{FF2B5EF4-FFF2-40B4-BE49-F238E27FC236}">
                    <a16:creationId xmlns:a16="http://schemas.microsoft.com/office/drawing/2014/main" id="{F156871B-8422-4409-8B59-21DD2382DA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5">
                <a:extLst>
                  <a:ext uri="{FF2B5EF4-FFF2-40B4-BE49-F238E27FC236}">
                    <a16:creationId xmlns:a16="http://schemas.microsoft.com/office/drawing/2014/main" id="{9221A2A0-171C-4744-8761-A9D9743565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Line 16">
                <a:extLst>
                  <a:ext uri="{FF2B5EF4-FFF2-40B4-BE49-F238E27FC236}">
                    <a16:creationId xmlns:a16="http://schemas.microsoft.com/office/drawing/2014/main" id="{72DF0959-7536-428A-8E79-424565F10A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Line 17">
                <a:extLst>
                  <a:ext uri="{FF2B5EF4-FFF2-40B4-BE49-F238E27FC236}">
                    <a16:creationId xmlns:a16="http://schemas.microsoft.com/office/drawing/2014/main" id="{5F0436D2-A686-4131-AE1C-56E06BB76C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Line 18">
                <a:extLst>
                  <a:ext uri="{FF2B5EF4-FFF2-40B4-BE49-F238E27FC236}">
                    <a16:creationId xmlns:a16="http://schemas.microsoft.com/office/drawing/2014/main" id="{37632BEB-AE1A-452A-8409-68B0BFB271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Line 19">
                <a:extLst>
                  <a:ext uri="{FF2B5EF4-FFF2-40B4-BE49-F238E27FC236}">
                    <a16:creationId xmlns:a16="http://schemas.microsoft.com/office/drawing/2014/main" id="{73474C82-3045-4556-A5D4-FB9B4F0914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Line 20">
                <a:extLst>
                  <a:ext uri="{FF2B5EF4-FFF2-40B4-BE49-F238E27FC236}">
                    <a16:creationId xmlns:a16="http://schemas.microsoft.com/office/drawing/2014/main" id="{8BB637CA-5459-4E7E-B361-2A7B0CFA39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Line 21">
                <a:extLst>
                  <a:ext uri="{FF2B5EF4-FFF2-40B4-BE49-F238E27FC236}">
                    <a16:creationId xmlns:a16="http://schemas.microsoft.com/office/drawing/2014/main" id="{6E2F8A2B-B0F8-4DC9-A5A7-4B61C0691B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4" name="组合 223">
              <a:extLst>
                <a:ext uri="{FF2B5EF4-FFF2-40B4-BE49-F238E27FC236}">
                  <a16:creationId xmlns:a16="http://schemas.microsoft.com/office/drawing/2014/main" id="{F4738230-A58A-4A43-9245-F5B65CB37FF1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234" name="Rectangle 112">
                <a:extLst>
                  <a:ext uri="{FF2B5EF4-FFF2-40B4-BE49-F238E27FC236}">
                    <a16:creationId xmlns:a16="http://schemas.microsoft.com/office/drawing/2014/main" id="{D8007EDB-CB96-4147-B5D5-6E86231817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Rectangle 113">
                <a:extLst>
                  <a:ext uri="{FF2B5EF4-FFF2-40B4-BE49-F238E27FC236}">
                    <a16:creationId xmlns:a16="http://schemas.microsoft.com/office/drawing/2014/main" id="{BA0F22B8-96B8-4A22-A3C8-60FBF21EAC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Rectangle 33">
                <a:extLst>
                  <a:ext uri="{FF2B5EF4-FFF2-40B4-BE49-F238E27FC236}">
                    <a16:creationId xmlns:a16="http://schemas.microsoft.com/office/drawing/2014/main" id="{E16DCEF4-6831-47E3-BCCD-73966AD9F4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5" name="组合 224">
              <a:extLst>
                <a:ext uri="{FF2B5EF4-FFF2-40B4-BE49-F238E27FC236}">
                  <a16:creationId xmlns:a16="http://schemas.microsoft.com/office/drawing/2014/main" id="{3C1D15F6-2EFD-4642-830A-37B5482272C2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226" name="组合 225">
                <a:extLst>
                  <a:ext uri="{FF2B5EF4-FFF2-40B4-BE49-F238E27FC236}">
                    <a16:creationId xmlns:a16="http://schemas.microsoft.com/office/drawing/2014/main" id="{D75A745C-79A9-4133-85BB-0AFDACD808F0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228" name="Freeform 125">
                  <a:extLst>
                    <a:ext uri="{FF2B5EF4-FFF2-40B4-BE49-F238E27FC236}">
                      <a16:creationId xmlns:a16="http://schemas.microsoft.com/office/drawing/2014/main" id="{B5B82D73-41AE-4B96-807B-429122ED02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9" name="Freeform 126">
                  <a:extLst>
                    <a:ext uri="{FF2B5EF4-FFF2-40B4-BE49-F238E27FC236}">
                      <a16:creationId xmlns:a16="http://schemas.microsoft.com/office/drawing/2014/main" id="{E1EB9866-9B49-4C8D-9A73-FB4F16EBC4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" name="Freeform 127">
                  <a:extLst>
                    <a:ext uri="{FF2B5EF4-FFF2-40B4-BE49-F238E27FC236}">
                      <a16:creationId xmlns:a16="http://schemas.microsoft.com/office/drawing/2014/main" id="{D8780C8E-E653-4F44-B08D-CA26B70874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" name="Freeform 128">
                  <a:extLst>
                    <a:ext uri="{FF2B5EF4-FFF2-40B4-BE49-F238E27FC236}">
                      <a16:creationId xmlns:a16="http://schemas.microsoft.com/office/drawing/2014/main" id="{0BBCD17D-6A86-4888-A31E-9E1CC58BED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" name="Freeform 129">
                  <a:extLst>
                    <a:ext uri="{FF2B5EF4-FFF2-40B4-BE49-F238E27FC236}">
                      <a16:creationId xmlns:a16="http://schemas.microsoft.com/office/drawing/2014/main" id="{99810C3F-2AAA-41B2-8869-85E98BA736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" name="Freeform 130">
                  <a:extLst>
                    <a:ext uri="{FF2B5EF4-FFF2-40B4-BE49-F238E27FC236}">
                      <a16:creationId xmlns:a16="http://schemas.microsoft.com/office/drawing/2014/main" id="{BF87ACB1-7774-48EF-86C2-6D2B3ED84B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227" name="Freeform 9">
                <a:extLst>
                  <a:ext uri="{FF2B5EF4-FFF2-40B4-BE49-F238E27FC236}">
                    <a16:creationId xmlns:a16="http://schemas.microsoft.com/office/drawing/2014/main" id="{D874F387-8747-4598-94E9-E8107110D6B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/>
          <p:cNvSpPr txBox="1"/>
          <p:nvPr/>
        </p:nvSpPr>
        <p:spPr>
          <a:xfrm>
            <a:off x="3020382" y="103189"/>
            <a:ext cx="6151236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Behavior-Effect of learning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0501CB9-682B-4B5F-8B4C-3D9FF96812B2}"/>
              </a:ext>
            </a:extLst>
          </p:cNvPr>
          <p:cNvSpPr/>
          <p:nvPr/>
        </p:nvSpPr>
        <p:spPr>
          <a:xfrm>
            <a:off x="604258" y="1060904"/>
            <a:ext cx="5683104" cy="1274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Motivation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Everyone can find their interests in abundant and integrated contents.</a:t>
            </a:r>
            <a:endParaRPr lang="zh-CN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71F7D70-DFD7-434D-975C-F0BAE14A3475}"/>
              </a:ext>
            </a:extLst>
          </p:cNvPr>
          <p:cNvSpPr/>
          <p:nvPr/>
        </p:nvSpPr>
        <p:spPr>
          <a:xfrm>
            <a:off x="604258" y="2646964"/>
            <a:ext cx="5683104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Engagement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in and learn everyday to earn some more KEKE beans.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Ranking list.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7" name="图片 246">
            <a:extLst>
              <a:ext uri="{FF2B5EF4-FFF2-40B4-BE49-F238E27FC236}">
                <a16:creationId xmlns:a16="http://schemas.microsoft.com/office/drawing/2014/main" id="{7B567E13-0C20-4931-97FC-1B267FE7FB0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406" y="1266117"/>
            <a:ext cx="2785212" cy="49550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8" name="图片 247">
            <a:extLst>
              <a:ext uri="{FF2B5EF4-FFF2-40B4-BE49-F238E27FC236}">
                <a16:creationId xmlns:a16="http://schemas.microsoft.com/office/drawing/2014/main" id="{4D791946-3968-4810-9D49-C186197B1CAE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6283" y="1266117"/>
            <a:ext cx="2785212" cy="49537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49" name="矩形 248">
            <a:extLst>
              <a:ext uri="{FF2B5EF4-FFF2-40B4-BE49-F238E27FC236}">
                <a16:creationId xmlns:a16="http://schemas.microsoft.com/office/drawing/2014/main" id="{8028ECCD-7491-465E-AC30-0B25AC10D7C7}"/>
              </a:ext>
            </a:extLst>
          </p:cNvPr>
          <p:cNvSpPr/>
          <p:nvPr/>
        </p:nvSpPr>
        <p:spPr>
          <a:xfrm>
            <a:off x="604258" y="4602356"/>
            <a:ext cx="5683104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Learning achievement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would be reflected in-time and unlock more learning contents.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Examination function.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48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图片 168">
            <a:extLst>
              <a:ext uri="{FF2B5EF4-FFF2-40B4-BE49-F238E27FC236}">
                <a16:creationId xmlns:a16="http://schemas.microsoft.com/office/drawing/2014/main" id="{614C5AA4-286A-4096-AB1A-4C37F4365883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" t="8701" r="6155" b="4083"/>
          <a:stretch/>
        </p:blipFill>
        <p:spPr>
          <a:xfrm>
            <a:off x="512499" y="3709753"/>
            <a:ext cx="7327871" cy="28679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935AF14-271D-40C0-91B4-5C3184C2379B}"/>
              </a:ext>
            </a:extLst>
          </p:cNvPr>
          <p:cNvSpPr/>
          <p:nvPr/>
        </p:nvSpPr>
        <p:spPr>
          <a:xfrm>
            <a:off x="1491486" y="1223240"/>
            <a:ext cx="4656660" cy="16110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Suggestion:</a:t>
            </a:r>
            <a:endParaRPr lang="zh-CN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Broaden examination field. 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 comprehensive ability. </a:t>
            </a: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DF7F974F-7C59-4A13-BB8B-8753451DF719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EC4F18FD-87E1-4A7C-AF60-880C035BB708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8D112C83-D159-4F1B-97EE-7DA6A3AFDB1E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0" name="Rectangle 37">
                <a:extLst>
                  <a:ext uri="{FF2B5EF4-FFF2-40B4-BE49-F238E27FC236}">
                    <a16:creationId xmlns:a16="http://schemas.microsoft.com/office/drawing/2014/main" id="{7A42D75F-B997-45C7-A43F-B146CD094E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Rectangle 25">
                <a:extLst>
                  <a:ext uri="{FF2B5EF4-FFF2-40B4-BE49-F238E27FC236}">
                    <a16:creationId xmlns:a16="http://schemas.microsoft.com/office/drawing/2014/main" id="{F375718B-FF00-4484-8A62-B3F0194429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Rectangle 25">
                <a:extLst>
                  <a:ext uri="{FF2B5EF4-FFF2-40B4-BE49-F238E27FC236}">
                    <a16:creationId xmlns:a16="http://schemas.microsoft.com/office/drawing/2014/main" id="{4C9F9108-261B-4BE5-B3B5-979F7DE048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Rectangle 29">
                <a:extLst>
                  <a:ext uri="{FF2B5EF4-FFF2-40B4-BE49-F238E27FC236}">
                    <a16:creationId xmlns:a16="http://schemas.microsoft.com/office/drawing/2014/main" id="{EB96AAAD-E90A-44C8-9991-6A4760610E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9" name="组合 88">
              <a:extLst>
                <a:ext uri="{FF2B5EF4-FFF2-40B4-BE49-F238E27FC236}">
                  <a16:creationId xmlns:a16="http://schemas.microsoft.com/office/drawing/2014/main" id="{A2213076-EDD0-457B-8F32-9119748D3C64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0" name="组合 89">
                <a:extLst>
                  <a:ext uri="{FF2B5EF4-FFF2-40B4-BE49-F238E27FC236}">
                    <a16:creationId xmlns:a16="http://schemas.microsoft.com/office/drawing/2014/main" id="{958D400B-5C1B-4052-9A1E-0528D8E3FFC9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29" name="Freeform 114">
                  <a:extLst>
                    <a:ext uri="{FF2B5EF4-FFF2-40B4-BE49-F238E27FC236}">
                      <a16:creationId xmlns:a16="http://schemas.microsoft.com/office/drawing/2014/main" id="{FE4FD6B2-DCE4-4845-8AC8-D28DF1B712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115">
                  <a:extLst>
                    <a:ext uri="{FF2B5EF4-FFF2-40B4-BE49-F238E27FC236}">
                      <a16:creationId xmlns:a16="http://schemas.microsoft.com/office/drawing/2014/main" id="{5AA58159-CE0B-4FA1-A487-505EBF573C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116">
                  <a:extLst>
                    <a:ext uri="{FF2B5EF4-FFF2-40B4-BE49-F238E27FC236}">
                      <a16:creationId xmlns:a16="http://schemas.microsoft.com/office/drawing/2014/main" id="{3A382B3E-D09A-43FF-B8A7-51C8DF261E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 117">
                  <a:extLst>
                    <a:ext uri="{FF2B5EF4-FFF2-40B4-BE49-F238E27FC236}">
                      <a16:creationId xmlns:a16="http://schemas.microsoft.com/office/drawing/2014/main" id="{AB0C88A6-43F5-4817-92D1-240F1BD872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118">
                  <a:extLst>
                    <a:ext uri="{FF2B5EF4-FFF2-40B4-BE49-F238E27FC236}">
                      <a16:creationId xmlns:a16="http://schemas.microsoft.com/office/drawing/2014/main" id="{64CB5504-30A5-4AF8-AE50-99FA333CEB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19">
                  <a:extLst>
                    <a:ext uri="{FF2B5EF4-FFF2-40B4-BE49-F238E27FC236}">
                      <a16:creationId xmlns:a16="http://schemas.microsoft.com/office/drawing/2014/main" id="{C186C677-8A59-40E7-B9F7-2D9D558BD6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20">
                  <a:extLst>
                    <a:ext uri="{FF2B5EF4-FFF2-40B4-BE49-F238E27FC236}">
                      <a16:creationId xmlns:a16="http://schemas.microsoft.com/office/drawing/2014/main" id="{5BC40787-41E1-4BEA-87CF-4E0F4627595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21">
                  <a:extLst>
                    <a:ext uri="{FF2B5EF4-FFF2-40B4-BE49-F238E27FC236}">
                      <a16:creationId xmlns:a16="http://schemas.microsoft.com/office/drawing/2014/main" id="{47E3AA21-4A29-4F93-831E-847916A667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22">
                  <a:extLst>
                    <a:ext uri="{FF2B5EF4-FFF2-40B4-BE49-F238E27FC236}">
                      <a16:creationId xmlns:a16="http://schemas.microsoft.com/office/drawing/2014/main" id="{AC693153-194E-442D-8F46-202F41E03C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23">
                  <a:extLst>
                    <a:ext uri="{FF2B5EF4-FFF2-40B4-BE49-F238E27FC236}">
                      <a16:creationId xmlns:a16="http://schemas.microsoft.com/office/drawing/2014/main" id="{628F87F1-DCB7-4F15-A9C2-490A30187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24">
                  <a:extLst>
                    <a:ext uri="{FF2B5EF4-FFF2-40B4-BE49-F238E27FC236}">
                      <a16:creationId xmlns:a16="http://schemas.microsoft.com/office/drawing/2014/main" id="{7619EF4D-AF84-4C56-A6D8-EC4A72A581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1" name="组合 90">
                <a:extLst>
                  <a:ext uri="{FF2B5EF4-FFF2-40B4-BE49-F238E27FC236}">
                    <a16:creationId xmlns:a16="http://schemas.microsoft.com/office/drawing/2014/main" id="{DDDD5FC4-6A38-4F6E-A71B-36E586D9C115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2" name="Freeform 5">
                  <a:extLst>
                    <a:ext uri="{FF2B5EF4-FFF2-40B4-BE49-F238E27FC236}">
                      <a16:creationId xmlns:a16="http://schemas.microsoft.com/office/drawing/2014/main" id="{3E8EB3D9-71E7-4E3D-A511-F2A3493CE1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3" name="Freeform 6">
                  <a:extLst>
                    <a:ext uri="{FF2B5EF4-FFF2-40B4-BE49-F238E27FC236}">
                      <a16:creationId xmlns:a16="http://schemas.microsoft.com/office/drawing/2014/main" id="{8C25F0C6-04D0-481A-A1F9-BFCD72476C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4" name="Freeform 7">
                  <a:extLst>
                    <a:ext uri="{FF2B5EF4-FFF2-40B4-BE49-F238E27FC236}">
                      <a16:creationId xmlns:a16="http://schemas.microsoft.com/office/drawing/2014/main" id="{550AF5E9-87FA-4851-A1EC-B7CB0E933F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5" name="Freeform 8">
                  <a:extLst>
                    <a:ext uri="{FF2B5EF4-FFF2-40B4-BE49-F238E27FC236}">
                      <a16:creationId xmlns:a16="http://schemas.microsoft.com/office/drawing/2014/main" id="{DFE7B437-E3C4-4D08-94C1-6A87376D2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6" name="Freeform 9">
                  <a:extLst>
                    <a:ext uri="{FF2B5EF4-FFF2-40B4-BE49-F238E27FC236}">
                      <a16:creationId xmlns:a16="http://schemas.microsoft.com/office/drawing/2014/main" id="{BD5452EB-FEDB-494C-96B1-8A912C619A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10">
                  <a:extLst>
                    <a:ext uri="{FF2B5EF4-FFF2-40B4-BE49-F238E27FC236}">
                      <a16:creationId xmlns:a16="http://schemas.microsoft.com/office/drawing/2014/main" id="{D728ABBF-58BD-414D-B24C-D3218B930B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11">
                  <a:extLst>
                    <a:ext uri="{FF2B5EF4-FFF2-40B4-BE49-F238E27FC236}">
                      <a16:creationId xmlns:a16="http://schemas.microsoft.com/office/drawing/2014/main" id="{FCD27F6F-215C-43ED-B646-A93BC465708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12">
                  <a:extLst>
                    <a:ext uri="{FF2B5EF4-FFF2-40B4-BE49-F238E27FC236}">
                      <a16:creationId xmlns:a16="http://schemas.microsoft.com/office/drawing/2014/main" id="{3ED2A7D9-9A72-4B34-9F47-11859E73C2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13">
                  <a:extLst>
                    <a:ext uri="{FF2B5EF4-FFF2-40B4-BE49-F238E27FC236}">
                      <a16:creationId xmlns:a16="http://schemas.microsoft.com/office/drawing/2014/main" id="{5FCB8A84-B111-4E76-9890-48C6B7665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4">
                  <a:extLst>
                    <a:ext uri="{FF2B5EF4-FFF2-40B4-BE49-F238E27FC236}">
                      <a16:creationId xmlns:a16="http://schemas.microsoft.com/office/drawing/2014/main" id="{0ADE8D57-A239-43FA-8B7F-7C24717ABF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5">
                  <a:extLst>
                    <a:ext uri="{FF2B5EF4-FFF2-40B4-BE49-F238E27FC236}">
                      <a16:creationId xmlns:a16="http://schemas.microsoft.com/office/drawing/2014/main" id="{D28D4360-54C0-48E6-AB99-3814BFFADF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6">
                  <a:extLst>
                    <a:ext uri="{FF2B5EF4-FFF2-40B4-BE49-F238E27FC236}">
                      <a16:creationId xmlns:a16="http://schemas.microsoft.com/office/drawing/2014/main" id="{C61A1DA5-1386-49CC-9FDF-1F5EEE1FCC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7">
                  <a:extLst>
                    <a:ext uri="{FF2B5EF4-FFF2-40B4-BE49-F238E27FC236}">
                      <a16:creationId xmlns:a16="http://schemas.microsoft.com/office/drawing/2014/main" id="{E8536ACF-97CC-4521-846B-F37A1E206E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8">
                  <a:extLst>
                    <a:ext uri="{FF2B5EF4-FFF2-40B4-BE49-F238E27FC236}">
                      <a16:creationId xmlns:a16="http://schemas.microsoft.com/office/drawing/2014/main" id="{F84C87AF-D923-4877-ACEF-F648789D1B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9">
                  <a:extLst>
                    <a:ext uri="{FF2B5EF4-FFF2-40B4-BE49-F238E27FC236}">
                      <a16:creationId xmlns:a16="http://schemas.microsoft.com/office/drawing/2014/main" id="{9CB22838-54AA-487B-8378-8D93733BCD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20">
                  <a:extLst>
                    <a:ext uri="{FF2B5EF4-FFF2-40B4-BE49-F238E27FC236}">
                      <a16:creationId xmlns:a16="http://schemas.microsoft.com/office/drawing/2014/main" id="{F4E4E68F-0687-48C7-A9F8-88135E1D63C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21">
                  <a:extLst>
                    <a:ext uri="{FF2B5EF4-FFF2-40B4-BE49-F238E27FC236}">
                      <a16:creationId xmlns:a16="http://schemas.microsoft.com/office/drawing/2014/main" id="{0E1D5F87-0F94-4FA8-92F9-73FEF0C9C2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22">
                  <a:extLst>
                    <a:ext uri="{FF2B5EF4-FFF2-40B4-BE49-F238E27FC236}">
                      <a16:creationId xmlns:a16="http://schemas.microsoft.com/office/drawing/2014/main" id="{5DB7EED0-9B93-4AEB-B462-82AE4A2BA4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23">
                  <a:extLst>
                    <a:ext uri="{FF2B5EF4-FFF2-40B4-BE49-F238E27FC236}">
                      <a16:creationId xmlns:a16="http://schemas.microsoft.com/office/drawing/2014/main" id="{A676E4EA-653E-463E-B221-B9D43962C1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24">
                  <a:extLst>
                    <a:ext uri="{FF2B5EF4-FFF2-40B4-BE49-F238E27FC236}">
                      <a16:creationId xmlns:a16="http://schemas.microsoft.com/office/drawing/2014/main" id="{28FAD93C-FEB7-4D73-9368-AA90FB608F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5">
                  <a:extLst>
                    <a:ext uri="{FF2B5EF4-FFF2-40B4-BE49-F238E27FC236}">
                      <a16:creationId xmlns:a16="http://schemas.microsoft.com/office/drawing/2014/main" id="{8EA6A85C-3C6D-4BA0-9A79-537B26D002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6">
                  <a:extLst>
                    <a:ext uri="{FF2B5EF4-FFF2-40B4-BE49-F238E27FC236}">
                      <a16:creationId xmlns:a16="http://schemas.microsoft.com/office/drawing/2014/main" id="{9A5B490B-7058-423E-965D-9C268D7F12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7">
                  <a:extLst>
                    <a:ext uri="{FF2B5EF4-FFF2-40B4-BE49-F238E27FC236}">
                      <a16:creationId xmlns:a16="http://schemas.microsoft.com/office/drawing/2014/main" id="{8C03FF39-4A59-4BF9-BE58-B01B37A4D2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8">
                  <a:extLst>
                    <a:ext uri="{FF2B5EF4-FFF2-40B4-BE49-F238E27FC236}">
                      <a16:creationId xmlns:a16="http://schemas.microsoft.com/office/drawing/2014/main" id="{10E63C4E-7DCF-473F-8CF4-A3072E1CB7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30">
                  <a:extLst>
                    <a:ext uri="{FF2B5EF4-FFF2-40B4-BE49-F238E27FC236}">
                      <a16:creationId xmlns:a16="http://schemas.microsoft.com/office/drawing/2014/main" id="{9BA5DE20-36F4-4361-B9A5-3E82EDF176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32">
                  <a:extLst>
                    <a:ext uri="{FF2B5EF4-FFF2-40B4-BE49-F238E27FC236}">
                      <a16:creationId xmlns:a16="http://schemas.microsoft.com/office/drawing/2014/main" id="{538FB6AF-AF43-4DFF-B30E-98BCB07A21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33">
                  <a:extLst>
                    <a:ext uri="{FF2B5EF4-FFF2-40B4-BE49-F238E27FC236}">
                      <a16:creationId xmlns:a16="http://schemas.microsoft.com/office/drawing/2014/main" id="{E83160DE-9077-4790-9EDA-3CB61B9154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34">
                  <a:extLst>
                    <a:ext uri="{FF2B5EF4-FFF2-40B4-BE49-F238E27FC236}">
                      <a16:creationId xmlns:a16="http://schemas.microsoft.com/office/drawing/2014/main" id="{BD861802-3904-4562-8E8A-FB7FEB21DF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36">
                  <a:extLst>
                    <a:ext uri="{FF2B5EF4-FFF2-40B4-BE49-F238E27FC236}">
                      <a16:creationId xmlns:a16="http://schemas.microsoft.com/office/drawing/2014/main" id="{65521D0C-5A64-433F-9340-3ADF050A2C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7">
                  <a:extLst>
                    <a:ext uri="{FF2B5EF4-FFF2-40B4-BE49-F238E27FC236}">
                      <a16:creationId xmlns:a16="http://schemas.microsoft.com/office/drawing/2014/main" id="{9BF415BC-D03B-45A5-BE3A-EA482A8B883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8">
                  <a:extLst>
                    <a:ext uri="{FF2B5EF4-FFF2-40B4-BE49-F238E27FC236}">
                      <a16:creationId xmlns:a16="http://schemas.microsoft.com/office/drawing/2014/main" id="{EFB77B5C-5354-4129-9243-7A152A8371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9">
                  <a:extLst>
                    <a:ext uri="{FF2B5EF4-FFF2-40B4-BE49-F238E27FC236}">
                      <a16:creationId xmlns:a16="http://schemas.microsoft.com/office/drawing/2014/main" id="{4634EA89-5BAB-4D43-9BBA-0423A96B7F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40">
                  <a:extLst>
                    <a:ext uri="{FF2B5EF4-FFF2-40B4-BE49-F238E27FC236}">
                      <a16:creationId xmlns:a16="http://schemas.microsoft.com/office/drawing/2014/main" id="{F094CD93-DE15-4E0F-B572-FACF147D98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88211AA1-A3BE-4BB4-A1D4-BF5E3964EBEB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45" name="组合 144">
              <a:extLst>
                <a:ext uri="{FF2B5EF4-FFF2-40B4-BE49-F238E27FC236}">
                  <a16:creationId xmlns:a16="http://schemas.microsoft.com/office/drawing/2014/main" id="{264BCD28-BCB3-45F1-B0AC-91E62B406E5C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59" name="Freeform 13">
                <a:extLst>
                  <a:ext uri="{FF2B5EF4-FFF2-40B4-BE49-F238E27FC236}">
                    <a16:creationId xmlns:a16="http://schemas.microsoft.com/office/drawing/2014/main" id="{65EBA400-107C-47BA-A046-793DE165C1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14">
                <a:extLst>
                  <a:ext uri="{FF2B5EF4-FFF2-40B4-BE49-F238E27FC236}">
                    <a16:creationId xmlns:a16="http://schemas.microsoft.com/office/drawing/2014/main" id="{5AE75210-CA83-44E3-8834-D23F62938F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15">
                <a:extLst>
                  <a:ext uri="{FF2B5EF4-FFF2-40B4-BE49-F238E27FC236}">
                    <a16:creationId xmlns:a16="http://schemas.microsoft.com/office/drawing/2014/main" id="{BD76D044-F83B-43E3-B568-C820F8CC9C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Line 16">
                <a:extLst>
                  <a:ext uri="{FF2B5EF4-FFF2-40B4-BE49-F238E27FC236}">
                    <a16:creationId xmlns:a16="http://schemas.microsoft.com/office/drawing/2014/main" id="{93EFD8BC-7844-4658-B540-FCB548C9DA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Line 17">
                <a:extLst>
                  <a:ext uri="{FF2B5EF4-FFF2-40B4-BE49-F238E27FC236}">
                    <a16:creationId xmlns:a16="http://schemas.microsoft.com/office/drawing/2014/main" id="{EC203E78-C108-4AB0-B317-CE8E981998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Line 18">
                <a:extLst>
                  <a:ext uri="{FF2B5EF4-FFF2-40B4-BE49-F238E27FC236}">
                    <a16:creationId xmlns:a16="http://schemas.microsoft.com/office/drawing/2014/main" id="{0410047D-9C4D-45DE-9691-9303FC49B6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Line 19">
                <a:extLst>
                  <a:ext uri="{FF2B5EF4-FFF2-40B4-BE49-F238E27FC236}">
                    <a16:creationId xmlns:a16="http://schemas.microsoft.com/office/drawing/2014/main" id="{E452B1A0-9A36-4BED-9689-F99695E12C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Line 20">
                <a:extLst>
                  <a:ext uri="{FF2B5EF4-FFF2-40B4-BE49-F238E27FC236}">
                    <a16:creationId xmlns:a16="http://schemas.microsoft.com/office/drawing/2014/main" id="{20A9F4DA-E211-499A-9FF9-CA484A6A85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21">
                <a:extLst>
                  <a:ext uri="{FF2B5EF4-FFF2-40B4-BE49-F238E27FC236}">
                    <a16:creationId xmlns:a16="http://schemas.microsoft.com/office/drawing/2014/main" id="{8AC69595-047E-4148-A123-25B6266A81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6" name="组合 145">
              <a:extLst>
                <a:ext uri="{FF2B5EF4-FFF2-40B4-BE49-F238E27FC236}">
                  <a16:creationId xmlns:a16="http://schemas.microsoft.com/office/drawing/2014/main" id="{DB2C6831-5785-4073-A184-30EF0DBB0500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56" name="Rectangle 112">
                <a:extLst>
                  <a:ext uri="{FF2B5EF4-FFF2-40B4-BE49-F238E27FC236}">
                    <a16:creationId xmlns:a16="http://schemas.microsoft.com/office/drawing/2014/main" id="{FCB4F636-E69B-4923-A4F4-BEE80A73E4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Rectangle 113">
                <a:extLst>
                  <a:ext uri="{FF2B5EF4-FFF2-40B4-BE49-F238E27FC236}">
                    <a16:creationId xmlns:a16="http://schemas.microsoft.com/office/drawing/2014/main" id="{7BF29BF0-36C5-4325-B05F-88A73C56E1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Rectangle 33">
                <a:extLst>
                  <a:ext uri="{FF2B5EF4-FFF2-40B4-BE49-F238E27FC236}">
                    <a16:creationId xmlns:a16="http://schemas.microsoft.com/office/drawing/2014/main" id="{94BBB6CB-FE6A-4CCE-86A5-FE7F3D18D8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7" name="组合 146">
              <a:extLst>
                <a:ext uri="{FF2B5EF4-FFF2-40B4-BE49-F238E27FC236}">
                  <a16:creationId xmlns:a16="http://schemas.microsoft.com/office/drawing/2014/main" id="{933FE190-9EBC-458F-8466-1D18B915EA3D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48" name="组合 147">
                <a:extLst>
                  <a:ext uri="{FF2B5EF4-FFF2-40B4-BE49-F238E27FC236}">
                    <a16:creationId xmlns:a16="http://schemas.microsoft.com/office/drawing/2014/main" id="{C14CD389-F016-4A5A-BFD2-90F16ACA21B9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0" name="Freeform 125">
                  <a:extLst>
                    <a:ext uri="{FF2B5EF4-FFF2-40B4-BE49-F238E27FC236}">
                      <a16:creationId xmlns:a16="http://schemas.microsoft.com/office/drawing/2014/main" id="{3313AD01-E2F3-4AE5-AC5F-74DED4528B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1" name="Freeform 126">
                  <a:extLst>
                    <a:ext uri="{FF2B5EF4-FFF2-40B4-BE49-F238E27FC236}">
                      <a16:creationId xmlns:a16="http://schemas.microsoft.com/office/drawing/2014/main" id="{60B30E36-8B28-4007-A537-EB34CF9784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2" name="Freeform 127">
                  <a:extLst>
                    <a:ext uri="{FF2B5EF4-FFF2-40B4-BE49-F238E27FC236}">
                      <a16:creationId xmlns:a16="http://schemas.microsoft.com/office/drawing/2014/main" id="{89843759-0225-49F8-B106-E4F00F37A3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3" name="Freeform 128">
                  <a:extLst>
                    <a:ext uri="{FF2B5EF4-FFF2-40B4-BE49-F238E27FC236}">
                      <a16:creationId xmlns:a16="http://schemas.microsoft.com/office/drawing/2014/main" id="{F5824E53-323F-4837-9D90-C267B8A83D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4" name="Freeform 129">
                  <a:extLst>
                    <a:ext uri="{FF2B5EF4-FFF2-40B4-BE49-F238E27FC236}">
                      <a16:creationId xmlns:a16="http://schemas.microsoft.com/office/drawing/2014/main" id="{18F4F359-E0E7-4840-856C-009DCDEEA0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5" name="Freeform 130">
                  <a:extLst>
                    <a:ext uri="{FF2B5EF4-FFF2-40B4-BE49-F238E27FC236}">
                      <a16:creationId xmlns:a16="http://schemas.microsoft.com/office/drawing/2014/main" id="{3E16A9A3-C725-404B-88E0-8A35D355FF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49" name="Freeform 9">
                <a:extLst>
                  <a:ext uri="{FF2B5EF4-FFF2-40B4-BE49-F238E27FC236}">
                    <a16:creationId xmlns:a16="http://schemas.microsoft.com/office/drawing/2014/main" id="{129B7D47-2F02-4205-9AAD-B1370239812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8" name="文本框 167">
            <a:extLst>
              <a:ext uri="{FF2B5EF4-FFF2-40B4-BE49-F238E27FC236}">
                <a16:creationId xmlns:a16="http://schemas.microsoft.com/office/drawing/2014/main" id="{5C481189-B400-4686-80B2-837CB83000A1}"/>
              </a:ext>
            </a:extLst>
          </p:cNvPr>
          <p:cNvSpPr txBox="1"/>
          <p:nvPr/>
        </p:nvSpPr>
        <p:spPr>
          <a:xfrm>
            <a:off x="3020382" y="103189"/>
            <a:ext cx="6151236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Behavior-Effect of learning</a:t>
            </a:r>
          </a:p>
        </p:txBody>
      </p:sp>
      <p:pic>
        <p:nvPicPr>
          <p:cNvPr id="170" name="图片 169">
            <a:extLst>
              <a:ext uri="{FF2B5EF4-FFF2-40B4-BE49-F238E27FC236}">
                <a16:creationId xmlns:a16="http://schemas.microsoft.com/office/drawing/2014/main" id="{6A2B28F9-EED1-4502-B133-EADDB3BD0D05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760" y="1264490"/>
            <a:ext cx="3054797" cy="53132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7672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矩形 90">
            <a:extLst>
              <a:ext uri="{FF2B5EF4-FFF2-40B4-BE49-F238E27FC236}">
                <a16:creationId xmlns:a16="http://schemas.microsoft.com/office/drawing/2014/main" id="{586BA73A-CED8-4E6B-A1D7-542935202505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9098EB26-4780-4F37-A085-B3493579D890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3" name="组合 92">
              <a:extLst>
                <a:ext uri="{FF2B5EF4-FFF2-40B4-BE49-F238E27FC236}">
                  <a16:creationId xmlns:a16="http://schemas.microsoft.com/office/drawing/2014/main" id="{CAEC2064-6360-4479-93E2-5CB083D18D2A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5" name="Rectangle 37">
                <a:extLst>
                  <a:ext uri="{FF2B5EF4-FFF2-40B4-BE49-F238E27FC236}">
                    <a16:creationId xmlns:a16="http://schemas.microsoft.com/office/drawing/2014/main" id="{D96447B1-94CE-4EC0-97E7-EB591FF2F9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Rectangle 25">
                <a:extLst>
                  <a:ext uri="{FF2B5EF4-FFF2-40B4-BE49-F238E27FC236}">
                    <a16:creationId xmlns:a16="http://schemas.microsoft.com/office/drawing/2014/main" id="{268BC816-4A46-4A15-A2CE-05AB1CC73E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Rectangle 25">
                <a:extLst>
                  <a:ext uri="{FF2B5EF4-FFF2-40B4-BE49-F238E27FC236}">
                    <a16:creationId xmlns:a16="http://schemas.microsoft.com/office/drawing/2014/main" id="{3C51CF06-E74E-49A7-8FFE-89F446827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Rectangle 29">
                <a:extLst>
                  <a:ext uri="{FF2B5EF4-FFF2-40B4-BE49-F238E27FC236}">
                    <a16:creationId xmlns:a16="http://schemas.microsoft.com/office/drawing/2014/main" id="{50E8BFDA-133C-4F61-A2B5-04AF19C23F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4" name="组合 93">
              <a:extLst>
                <a:ext uri="{FF2B5EF4-FFF2-40B4-BE49-F238E27FC236}">
                  <a16:creationId xmlns:a16="http://schemas.microsoft.com/office/drawing/2014/main" id="{1959D6B6-7A0E-4903-B111-86C9AC6FD150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40D90605-242D-482B-BD7C-42F6B659A81A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4" name="Freeform 114">
                  <a:extLst>
                    <a:ext uri="{FF2B5EF4-FFF2-40B4-BE49-F238E27FC236}">
                      <a16:creationId xmlns:a16="http://schemas.microsoft.com/office/drawing/2014/main" id="{B51F7031-E450-4802-A4EA-DD645BDB98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15">
                  <a:extLst>
                    <a:ext uri="{FF2B5EF4-FFF2-40B4-BE49-F238E27FC236}">
                      <a16:creationId xmlns:a16="http://schemas.microsoft.com/office/drawing/2014/main" id="{6C40773A-2C81-442D-A321-CCA5B4289D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16">
                  <a:extLst>
                    <a:ext uri="{FF2B5EF4-FFF2-40B4-BE49-F238E27FC236}">
                      <a16:creationId xmlns:a16="http://schemas.microsoft.com/office/drawing/2014/main" id="{81881CE6-998E-4D44-AC37-0F29029844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17">
                  <a:extLst>
                    <a:ext uri="{FF2B5EF4-FFF2-40B4-BE49-F238E27FC236}">
                      <a16:creationId xmlns:a16="http://schemas.microsoft.com/office/drawing/2014/main" id="{A30FDA9D-FD38-45E7-ACD4-25EFF750F6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18">
                  <a:extLst>
                    <a:ext uri="{FF2B5EF4-FFF2-40B4-BE49-F238E27FC236}">
                      <a16:creationId xmlns:a16="http://schemas.microsoft.com/office/drawing/2014/main" id="{D44B9075-9C72-459B-9130-681A2E0E37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19">
                  <a:extLst>
                    <a:ext uri="{FF2B5EF4-FFF2-40B4-BE49-F238E27FC236}">
                      <a16:creationId xmlns:a16="http://schemas.microsoft.com/office/drawing/2014/main" id="{54D379C8-B4D8-42E2-A113-6A6EF281C5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20">
                  <a:extLst>
                    <a:ext uri="{FF2B5EF4-FFF2-40B4-BE49-F238E27FC236}">
                      <a16:creationId xmlns:a16="http://schemas.microsoft.com/office/drawing/2014/main" id="{B7319051-41E7-46FF-A806-C4037E65930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21">
                  <a:extLst>
                    <a:ext uri="{FF2B5EF4-FFF2-40B4-BE49-F238E27FC236}">
                      <a16:creationId xmlns:a16="http://schemas.microsoft.com/office/drawing/2014/main" id="{D2BB7696-3614-45CB-8F37-C303D73CFC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122">
                  <a:extLst>
                    <a:ext uri="{FF2B5EF4-FFF2-40B4-BE49-F238E27FC236}">
                      <a16:creationId xmlns:a16="http://schemas.microsoft.com/office/drawing/2014/main" id="{A80F29E2-0DC5-47A4-A09F-3F525F532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3" name="Freeform 123">
                  <a:extLst>
                    <a:ext uri="{FF2B5EF4-FFF2-40B4-BE49-F238E27FC236}">
                      <a16:creationId xmlns:a16="http://schemas.microsoft.com/office/drawing/2014/main" id="{8D4079E7-F81C-4F51-A767-D5F63D96BE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4" name="Freeform 124">
                  <a:extLst>
                    <a:ext uri="{FF2B5EF4-FFF2-40B4-BE49-F238E27FC236}">
                      <a16:creationId xmlns:a16="http://schemas.microsoft.com/office/drawing/2014/main" id="{EB3C9C13-BD7F-4743-A27A-DD1A946838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6" name="组合 95">
                <a:extLst>
                  <a:ext uri="{FF2B5EF4-FFF2-40B4-BE49-F238E27FC236}">
                    <a16:creationId xmlns:a16="http://schemas.microsoft.com/office/drawing/2014/main" id="{7D93EC36-4343-49B0-83CB-E1AD53CA161C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7" name="Freeform 5">
                  <a:extLst>
                    <a:ext uri="{FF2B5EF4-FFF2-40B4-BE49-F238E27FC236}">
                      <a16:creationId xmlns:a16="http://schemas.microsoft.com/office/drawing/2014/main" id="{E3384D6D-F230-4A2F-A4DE-B1A085212E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6">
                  <a:extLst>
                    <a:ext uri="{FF2B5EF4-FFF2-40B4-BE49-F238E27FC236}">
                      <a16:creationId xmlns:a16="http://schemas.microsoft.com/office/drawing/2014/main" id="{DF4D2A66-6F76-4368-AD38-729332BCA2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7">
                  <a:extLst>
                    <a:ext uri="{FF2B5EF4-FFF2-40B4-BE49-F238E27FC236}">
                      <a16:creationId xmlns:a16="http://schemas.microsoft.com/office/drawing/2014/main" id="{09CCA012-0E64-40F3-A3F0-59A3389C2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8">
                  <a:extLst>
                    <a:ext uri="{FF2B5EF4-FFF2-40B4-BE49-F238E27FC236}">
                      <a16:creationId xmlns:a16="http://schemas.microsoft.com/office/drawing/2014/main" id="{0260C49C-832D-4491-A8B7-C6378183B6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9">
                  <a:extLst>
                    <a:ext uri="{FF2B5EF4-FFF2-40B4-BE49-F238E27FC236}">
                      <a16:creationId xmlns:a16="http://schemas.microsoft.com/office/drawing/2014/main" id="{FB7B7E84-3572-4F9D-B235-AAECC5A49F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0">
                  <a:extLst>
                    <a:ext uri="{FF2B5EF4-FFF2-40B4-BE49-F238E27FC236}">
                      <a16:creationId xmlns:a16="http://schemas.microsoft.com/office/drawing/2014/main" id="{4C45F62A-5DDC-43FC-93CE-9E094DC11D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1">
                  <a:extLst>
                    <a:ext uri="{FF2B5EF4-FFF2-40B4-BE49-F238E27FC236}">
                      <a16:creationId xmlns:a16="http://schemas.microsoft.com/office/drawing/2014/main" id="{5E9C104D-AD18-442B-8020-54B75B56390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2">
                  <a:extLst>
                    <a:ext uri="{FF2B5EF4-FFF2-40B4-BE49-F238E27FC236}">
                      <a16:creationId xmlns:a16="http://schemas.microsoft.com/office/drawing/2014/main" id="{22FA9244-C6A0-49D1-BB27-8D4765A44C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3">
                  <a:extLst>
                    <a:ext uri="{FF2B5EF4-FFF2-40B4-BE49-F238E27FC236}">
                      <a16:creationId xmlns:a16="http://schemas.microsoft.com/office/drawing/2014/main" id="{42D84C62-0265-4DE7-BCE9-64DC08B6E0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4">
                  <a:extLst>
                    <a:ext uri="{FF2B5EF4-FFF2-40B4-BE49-F238E27FC236}">
                      <a16:creationId xmlns:a16="http://schemas.microsoft.com/office/drawing/2014/main" id="{11E0CE79-FCB7-4C0B-B4FB-77BDBBD9CB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5">
                  <a:extLst>
                    <a:ext uri="{FF2B5EF4-FFF2-40B4-BE49-F238E27FC236}">
                      <a16:creationId xmlns:a16="http://schemas.microsoft.com/office/drawing/2014/main" id="{A160DE54-74FD-4C56-BED0-FB5FEABAE0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6">
                  <a:extLst>
                    <a:ext uri="{FF2B5EF4-FFF2-40B4-BE49-F238E27FC236}">
                      <a16:creationId xmlns:a16="http://schemas.microsoft.com/office/drawing/2014/main" id="{8ED0DE2F-C9F8-4CE1-83BB-C486CFA9E6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7">
                  <a:extLst>
                    <a:ext uri="{FF2B5EF4-FFF2-40B4-BE49-F238E27FC236}">
                      <a16:creationId xmlns:a16="http://schemas.microsoft.com/office/drawing/2014/main" id="{D7AE8987-EF4C-4B65-A7BB-B04854E0D0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18">
                  <a:extLst>
                    <a:ext uri="{FF2B5EF4-FFF2-40B4-BE49-F238E27FC236}">
                      <a16:creationId xmlns:a16="http://schemas.microsoft.com/office/drawing/2014/main" id="{9B9CD4E4-6128-4424-9346-C9A4C62D0E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19">
                  <a:extLst>
                    <a:ext uri="{FF2B5EF4-FFF2-40B4-BE49-F238E27FC236}">
                      <a16:creationId xmlns:a16="http://schemas.microsoft.com/office/drawing/2014/main" id="{EBD144B3-FEDC-4A06-9B4A-694694F903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0">
                  <a:extLst>
                    <a:ext uri="{FF2B5EF4-FFF2-40B4-BE49-F238E27FC236}">
                      <a16:creationId xmlns:a16="http://schemas.microsoft.com/office/drawing/2014/main" id="{BE5B2C04-2917-4C77-92C8-2F71BE3ADE9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1">
                  <a:extLst>
                    <a:ext uri="{FF2B5EF4-FFF2-40B4-BE49-F238E27FC236}">
                      <a16:creationId xmlns:a16="http://schemas.microsoft.com/office/drawing/2014/main" id="{C5F3136F-AAEE-424A-9BAB-96F89D5345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2">
                  <a:extLst>
                    <a:ext uri="{FF2B5EF4-FFF2-40B4-BE49-F238E27FC236}">
                      <a16:creationId xmlns:a16="http://schemas.microsoft.com/office/drawing/2014/main" id="{11288FD7-2D45-4AAB-BDB6-56E74A22C5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3">
                  <a:extLst>
                    <a:ext uri="{FF2B5EF4-FFF2-40B4-BE49-F238E27FC236}">
                      <a16:creationId xmlns:a16="http://schemas.microsoft.com/office/drawing/2014/main" id="{E0803671-9589-4694-AD05-63C244CBCA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4">
                  <a:extLst>
                    <a:ext uri="{FF2B5EF4-FFF2-40B4-BE49-F238E27FC236}">
                      <a16:creationId xmlns:a16="http://schemas.microsoft.com/office/drawing/2014/main" id="{F1E5F32A-CBD1-4449-8C2B-4E08F90533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5">
                  <a:extLst>
                    <a:ext uri="{FF2B5EF4-FFF2-40B4-BE49-F238E27FC236}">
                      <a16:creationId xmlns:a16="http://schemas.microsoft.com/office/drawing/2014/main" id="{53EFF71E-BD94-4D66-A097-3B6CFD3A20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6">
                  <a:extLst>
                    <a:ext uri="{FF2B5EF4-FFF2-40B4-BE49-F238E27FC236}">
                      <a16:creationId xmlns:a16="http://schemas.microsoft.com/office/drawing/2014/main" id="{C9234914-FB20-461A-94FF-372F0120AE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27">
                  <a:extLst>
                    <a:ext uri="{FF2B5EF4-FFF2-40B4-BE49-F238E27FC236}">
                      <a16:creationId xmlns:a16="http://schemas.microsoft.com/office/drawing/2014/main" id="{4546C5F6-07A7-4BB6-9C1C-EC001A1898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28">
                  <a:extLst>
                    <a:ext uri="{FF2B5EF4-FFF2-40B4-BE49-F238E27FC236}">
                      <a16:creationId xmlns:a16="http://schemas.microsoft.com/office/drawing/2014/main" id="{F9230BDC-68AF-4FA3-A069-470871B716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0">
                  <a:extLst>
                    <a:ext uri="{FF2B5EF4-FFF2-40B4-BE49-F238E27FC236}">
                      <a16:creationId xmlns:a16="http://schemas.microsoft.com/office/drawing/2014/main" id="{6FD6FBCD-565D-4632-9798-E97B515131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2">
                  <a:extLst>
                    <a:ext uri="{FF2B5EF4-FFF2-40B4-BE49-F238E27FC236}">
                      <a16:creationId xmlns:a16="http://schemas.microsoft.com/office/drawing/2014/main" id="{AFEA8A72-95E2-4ED1-8562-3F9DFAA0E2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3">
                  <a:extLst>
                    <a:ext uri="{FF2B5EF4-FFF2-40B4-BE49-F238E27FC236}">
                      <a16:creationId xmlns:a16="http://schemas.microsoft.com/office/drawing/2014/main" id="{5BBE43BC-89DF-44FD-BD30-184BC4F84F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4">
                  <a:extLst>
                    <a:ext uri="{FF2B5EF4-FFF2-40B4-BE49-F238E27FC236}">
                      <a16:creationId xmlns:a16="http://schemas.microsoft.com/office/drawing/2014/main" id="{CF5F7268-2826-4C8D-B1C5-0E5D172903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6">
                  <a:extLst>
                    <a:ext uri="{FF2B5EF4-FFF2-40B4-BE49-F238E27FC236}">
                      <a16:creationId xmlns:a16="http://schemas.microsoft.com/office/drawing/2014/main" id="{F0570B0E-F46D-4C07-8B41-9F762D6F19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37">
                  <a:extLst>
                    <a:ext uri="{FF2B5EF4-FFF2-40B4-BE49-F238E27FC236}">
                      <a16:creationId xmlns:a16="http://schemas.microsoft.com/office/drawing/2014/main" id="{B3ACF508-CC71-4C2D-9D81-1C1CF235E82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38">
                  <a:extLst>
                    <a:ext uri="{FF2B5EF4-FFF2-40B4-BE49-F238E27FC236}">
                      <a16:creationId xmlns:a16="http://schemas.microsoft.com/office/drawing/2014/main" id="{CF7A1C3F-AD3C-4881-A5FA-6CEE8F2D6A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 39">
                  <a:extLst>
                    <a:ext uri="{FF2B5EF4-FFF2-40B4-BE49-F238E27FC236}">
                      <a16:creationId xmlns:a16="http://schemas.microsoft.com/office/drawing/2014/main" id="{68883002-8DDC-4C2A-95B5-1686C58E8F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40">
                  <a:extLst>
                    <a:ext uri="{FF2B5EF4-FFF2-40B4-BE49-F238E27FC236}">
                      <a16:creationId xmlns:a16="http://schemas.microsoft.com/office/drawing/2014/main" id="{957F879A-94D3-44ED-9602-D9F6E14561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425B5809-2844-468F-BD5D-A9D926BC6B7A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7484FEDC-E857-494D-921B-79BF53CA242E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4" name="Freeform 13">
                <a:extLst>
                  <a:ext uri="{FF2B5EF4-FFF2-40B4-BE49-F238E27FC236}">
                    <a16:creationId xmlns:a16="http://schemas.microsoft.com/office/drawing/2014/main" id="{05215CE6-C4F7-4569-9D9A-9864BF542F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14">
                <a:extLst>
                  <a:ext uri="{FF2B5EF4-FFF2-40B4-BE49-F238E27FC236}">
                    <a16:creationId xmlns:a16="http://schemas.microsoft.com/office/drawing/2014/main" id="{BF0458BE-B8E3-49F4-94E1-63CAC9DA83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15">
                <a:extLst>
                  <a:ext uri="{FF2B5EF4-FFF2-40B4-BE49-F238E27FC236}">
                    <a16:creationId xmlns:a16="http://schemas.microsoft.com/office/drawing/2014/main" id="{DF5912F1-16D9-4EED-933B-44DE750345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16">
                <a:extLst>
                  <a:ext uri="{FF2B5EF4-FFF2-40B4-BE49-F238E27FC236}">
                    <a16:creationId xmlns:a16="http://schemas.microsoft.com/office/drawing/2014/main" id="{6A994B7C-B7C7-4A14-A0FD-7E69BE43EC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17">
                <a:extLst>
                  <a:ext uri="{FF2B5EF4-FFF2-40B4-BE49-F238E27FC236}">
                    <a16:creationId xmlns:a16="http://schemas.microsoft.com/office/drawing/2014/main" id="{617EB757-4AB7-4482-94DB-043D2669A5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18">
                <a:extLst>
                  <a:ext uri="{FF2B5EF4-FFF2-40B4-BE49-F238E27FC236}">
                    <a16:creationId xmlns:a16="http://schemas.microsoft.com/office/drawing/2014/main" id="{15CF349D-8887-4646-B151-B3523C1698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Line 19">
                <a:extLst>
                  <a:ext uri="{FF2B5EF4-FFF2-40B4-BE49-F238E27FC236}">
                    <a16:creationId xmlns:a16="http://schemas.microsoft.com/office/drawing/2014/main" id="{42C82C7A-7053-4388-8F47-FCC0E3C7AE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Line 20">
                <a:extLst>
                  <a:ext uri="{FF2B5EF4-FFF2-40B4-BE49-F238E27FC236}">
                    <a16:creationId xmlns:a16="http://schemas.microsoft.com/office/drawing/2014/main" id="{BEB869FE-2633-4101-A06A-0AF6CDE19B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Line 21">
                <a:extLst>
                  <a:ext uri="{FF2B5EF4-FFF2-40B4-BE49-F238E27FC236}">
                    <a16:creationId xmlns:a16="http://schemas.microsoft.com/office/drawing/2014/main" id="{1FEB7019-7E27-4E3C-A612-396B7BAD2A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1" name="组合 150">
              <a:extLst>
                <a:ext uri="{FF2B5EF4-FFF2-40B4-BE49-F238E27FC236}">
                  <a16:creationId xmlns:a16="http://schemas.microsoft.com/office/drawing/2014/main" id="{F407FA72-E8BA-4EF1-A0E2-D20451F27B9C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61" name="Rectangle 112">
                <a:extLst>
                  <a:ext uri="{FF2B5EF4-FFF2-40B4-BE49-F238E27FC236}">
                    <a16:creationId xmlns:a16="http://schemas.microsoft.com/office/drawing/2014/main" id="{39EEC629-AEDD-459D-ACC2-860178A9D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Rectangle 113">
                <a:extLst>
                  <a:ext uri="{FF2B5EF4-FFF2-40B4-BE49-F238E27FC236}">
                    <a16:creationId xmlns:a16="http://schemas.microsoft.com/office/drawing/2014/main" id="{90C5D55D-FB2E-4E8E-89D2-3529050ED7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Rectangle 33">
                <a:extLst>
                  <a:ext uri="{FF2B5EF4-FFF2-40B4-BE49-F238E27FC236}">
                    <a16:creationId xmlns:a16="http://schemas.microsoft.com/office/drawing/2014/main" id="{5789188B-0F39-4441-893D-3290066D7D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2" name="组合 151">
              <a:extLst>
                <a:ext uri="{FF2B5EF4-FFF2-40B4-BE49-F238E27FC236}">
                  <a16:creationId xmlns:a16="http://schemas.microsoft.com/office/drawing/2014/main" id="{7D8C0C9B-97BC-4AD1-9272-602C253D0FB3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3" name="组合 152">
                <a:extLst>
                  <a:ext uri="{FF2B5EF4-FFF2-40B4-BE49-F238E27FC236}">
                    <a16:creationId xmlns:a16="http://schemas.microsoft.com/office/drawing/2014/main" id="{AFFA2DC6-D168-4A6B-8400-2C6566BF25BF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5" name="Freeform 125">
                  <a:extLst>
                    <a:ext uri="{FF2B5EF4-FFF2-40B4-BE49-F238E27FC236}">
                      <a16:creationId xmlns:a16="http://schemas.microsoft.com/office/drawing/2014/main" id="{C7E15DBF-F4A7-492B-A6D5-D337037B82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6" name="Freeform 126">
                  <a:extLst>
                    <a:ext uri="{FF2B5EF4-FFF2-40B4-BE49-F238E27FC236}">
                      <a16:creationId xmlns:a16="http://schemas.microsoft.com/office/drawing/2014/main" id="{F7D97F4A-A6BB-478C-8A7C-592203D2D8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7" name="Freeform 127">
                  <a:extLst>
                    <a:ext uri="{FF2B5EF4-FFF2-40B4-BE49-F238E27FC236}">
                      <a16:creationId xmlns:a16="http://schemas.microsoft.com/office/drawing/2014/main" id="{9F9FE248-6DE4-4EAD-B3CB-92F5CC5C55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8" name="Freeform 128">
                  <a:extLst>
                    <a:ext uri="{FF2B5EF4-FFF2-40B4-BE49-F238E27FC236}">
                      <a16:creationId xmlns:a16="http://schemas.microsoft.com/office/drawing/2014/main" id="{329B8864-742C-4C7C-93E3-8F8EB6593E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9" name="Freeform 129">
                  <a:extLst>
                    <a:ext uri="{FF2B5EF4-FFF2-40B4-BE49-F238E27FC236}">
                      <a16:creationId xmlns:a16="http://schemas.microsoft.com/office/drawing/2014/main" id="{95A78169-4446-43AC-BA6B-802DCC08CE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60" name="Freeform 130">
                  <a:extLst>
                    <a:ext uri="{FF2B5EF4-FFF2-40B4-BE49-F238E27FC236}">
                      <a16:creationId xmlns:a16="http://schemas.microsoft.com/office/drawing/2014/main" id="{76338C9F-B948-440E-8667-E163C037D0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4" name="Freeform 9">
                <a:extLst>
                  <a:ext uri="{FF2B5EF4-FFF2-40B4-BE49-F238E27FC236}">
                    <a16:creationId xmlns:a16="http://schemas.microsoft.com/office/drawing/2014/main" id="{1131C196-6E9E-4AA8-A9D8-2692B7EC88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/>
          <p:cNvSpPr txBox="1"/>
          <p:nvPr/>
        </p:nvSpPr>
        <p:spPr>
          <a:xfrm>
            <a:off x="3815568" y="174567"/>
            <a:ext cx="4560864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Interaction-How to learn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D29AA48-247B-4C43-B74A-4455E3CAA4C0}"/>
              </a:ext>
            </a:extLst>
          </p:cNvPr>
          <p:cNvSpPr/>
          <p:nvPr/>
        </p:nvSpPr>
        <p:spPr>
          <a:xfrm>
            <a:off x="510965" y="1016056"/>
            <a:ext cx="5436040" cy="1409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20000"/>
              </a:lnSpc>
              <a:buFont typeface="+mj-lt"/>
              <a:buAutoNum type="alphaLcParenR"/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Manner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KEKE teacher App.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function of speech recognition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802FF9F4-AC4B-4A0D-875E-CF446E0910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350" y="2538000"/>
            <a:ext cx="2462340" cy="432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8" name="图片 87">
            <a:extLst>
              <a:ext uri="{FF2B5EF4-FFF2-40B4-BE49-F238E27FC236}">
                <a16:creationId xmlns:a16="http://schemas.microsoft.com/office/drawing/2014/main" id="{CFDCBD91-1D91-4B13-BBB5-4FD88F731C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087" y="2538000"/>
            <a:ext cx="2427023" cy="432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9" name="图片 88">
            <a:extLst>
              <a:ext uri="{FF2B5EF4-FFF2-40B4-BE49-F238E27FC236}">
                <a16:creationId xmlns:a16="http://schemas.microsoft.com/office/drawing/2014/main" id="{F16F6C06-F72D-48A5-875F-BDE91D36E68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3929" y="2538000"/>
            <a:ext cx="2652651" cy="432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0" name="图片 89">
            <a:extLst>
              <a:ext uri="{FF2B5EF4-FFF2-40B4-BE49-F238E27FC236}">
                <a16:creationId xmlns:a16="http://schemas.microsoft.com/office/drawing/2014/main" id="{F98551A3-4521-43B8-AAF6-49BAB74134E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54"/>
          <a:stretch/>
        </p:blipFill>
        <p:spPr bwMode="auto">
          <a:xfrm>
            <a:off x="344376" y="2538000"/>
            <a:ext cx="2698471" cy="432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84765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31FCF3A3-A51A-46FB-8727-B2D432393FE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7409" y="1288899"/>
            <a:ext cx="2997260" cy="53285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6" name="矩形 55">
            <a:extLst>
              <a:ext uri="{FF2B5EF4-FFF2-40B4-BE49-F238E27FC236}">
                <a16:creationId xmlns:a16="http://schemas.microsoft.com/office/drawing/2014/main" id="{A703793A-B9FE-4B4F-A279-7C25B1FB37F2}"/>
              </a:ext>
            </a:extLst>
          </p:cNvPr>
          <p:cNvSpPr/>
          <p:nvPr/>
        </p:nvSpPr>
        <p:spPr>
          <a:xfrm>
            <a:off x="472438" y="2177518"/>
            <a:ext cx="6903622" cy="21280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20000"/>
              </a:lnSpc>
              <a:spcAft>
                <a:spcPts val="1200"/>
              </a:spcAft>
              <a:buFont typeface="+mj-lt"/>
              <a:buAutoNum type="alphaLcParenR" startAt="2"/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Various of interactive media. 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English video, radio, broadcasting station, real time news, TV music, simulated examination etc. 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0997C02C-AAF3-44D6-837A-77A2EA3EF68A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ED1A1FC5-D788-4275-82E3-0F6D9CC54CEF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BBE809B5-814A-40E6-B6F1-C33178D6B223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2" name="Rectangle 37">
                <a:extLst>
                  <a:ext uri="{FF2B5EF4-FFF2-40B4-BE49-F238E27FC236}">
                    <a16:creationId xmlns:a16="http://schemas.microsoft.com/office/drawing/2014/main" id="{949AF909-C09B-4169-8A2D-ACF55826DE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Rectangle 25">
                <a:extLst>
                  <a:ext uri="{FF2B5EF4-FFF2-40B4-BE49-F238E27FC236}">
                    <a16:creationId xmlns:a16="http://schemas.microsoft.com/office/drawing/2014/main" id="{E0D3F89E-56D6-4EED-949A-C7729E83CB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Rectangle 25">
                <a:extLst>
                  <a:ext uri="{FF2B5EF4-FFF2-40B4-BE49-F238E27FC236}">
                    <a16:creationId xmlns:a16="http://schemas.microsoft.com/office/drawing/2014/main" id="{FDFE0A8C-D9ED-4A6B-89FE-2415032F65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Rectangle 29">
                <a:extLst>
                  <a:ext uri="{FF2B5EF4-FFF2-40B4-BE49-F238E27FC236}">
                    <a16:creationId xmlns:a16="http://schemas.microsoft.com/office/drawing/2014/main" id="{032B194F-5D6A-436E-A245-861B419F3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FBA82548-B20F-4BE9-A08F-223C6EC6C64B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2" name="组合 91">
                <a:extLst>
                  <a:ext uri="{FF2B5EF4-FFF2-40B4-BE49-F238E27FC236}">
                    <a16:creationId xmlns:a16="http://schemas.microsoft.com/office/drawing/2014/main" id="{62BC06DB-DF33-4B87-BF64-9761CF834FC2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1" name="Freeform 114">
                  <a:extLst>
                    <a:ext uri="{FF2B5EF4-FFF2-40B4-BE49-F238E27FC236}">
                      <a16:creationId xmlns:a16="http://schemas.microsoft.com/office/drawing/2014/main" id="{26F1B94D-F8BD-4B2B-8CAA-09B0494371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 115">
                  <a:extLst>
                    <a:ext uri="{FF2B5EF4-FFF2-40B4-BE49-F238E27FC236}">
                      <a16:creationId xmlns:a16="http://schemas.microsoft.com/office/drawing/2014/main" id="{21C2012B-1A32-4B35-B19B-D67AB4B1B6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116">
                  <a:extLst>
                    <a:ext uri="{FF2B5EF4-FFF2-40B4-BE49-F238E27FC236}">
                      <a16:creationId xmlns:a16="http://schemas.microsoft.com/office/drawing/2014/main" id="{73EDEF21-D72D-4A6F-942D-6B043A8097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17">
                  <a:extLst>
                    <a:ext uri="{FF2B5EF4-FFF2-40B4-BE49-F238E27FC236}">
                      <a16:creationId xmlns:a16="http://schemas.microsoft.com/office/drawing/2014/main" id="{DFC5A82E-2612-41A3-9CD1-7AAC3A4EDE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18">
                  <a:extLst>
                    <a:ext uri="{FF2B5EF4-FFF2-40B4-BE49-F238E27FC236}">
                      <a16:creationId xmlns:a16="http://schemas.microsoft.com/office/drawing/2014/main" id="{248A11D6-58E6-4E42-858F-FE067F1F26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19">
                  <a:extLst>
                    <a:ext uri="{FF2B5EF4-FFF2-40B4-BE49-F238E27FC236}">
                      <a16:creationId xmlns:a16="http://schemas.microsoft.com/office/drawing/2014/main" id="{1C1CCA81-7E23-47D9-8E67-5C0CD288E7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20">
                  <a:extLst>
                    <a:ext uri="{FF2B5EF4-FFF2-40B4-BE49-F238E27FC236}">
                      <a16:creationId xmlns:a16="http://schemas.microsoft.com/office/drawing/2014/main" id="{44DFD8AF-F503-4C83-BA8B-C3B46D84695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21">
                  <a:extLst>
                    <a:ext uri="{FF2B5EF4-FFF2-40B4-BE49-F238E27FC236}">
                      <a16:creationId xmlns:a16="http://schemas.microsoft.com/office/drawing/2014/main" id="{3F30966F-C107-4CA1-A705-51977B31CD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22">
                  <a:extLst>
                    <a:ext uri="{FF2B5EF4-FFF2-40B4-BE49-F238E27FC236}">
                      <a16:creationId xmlns:a16="http://schemas.microsoft.com/office/drawing/2014/main" id="{444101C9-B0AE-4F54-8F36-952DE44248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23">
                  <a:extLst>
                    <a:ext uri="{FF2B5EF4-FFF2-40B4-BE49-F238E27FC236}">
                      <a16:creationId xmlns:a16="http://schemas.microsoft.com/office/drawing/2014/main" id="{498C97EB-7786-46F0-9021-089AB5356B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24">
                  <a:extLst>
                    <a:ext uri="{FF2B5EF4-FFF2-40B4-BE49-F238E27FC236}">
                      <a16:creationId xmlns:a16="http://schemas.microsoft.com/office/drawing/2014/main" id="{0117285D-E74D-4F0A-A98F-9C276BDD8F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95FB421F-90EF-4D3D-87D0-E01E2B24693C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4" name="Freeform 5">
                  <a:extLst>
                    <a:ext uri="{FF2B5EF4-FFF2-40B4-BE49-F238E27FC236}">
                      <a16:creationId xmlns:a16="http://schemas.microsoft.com/office/drawing/2014/main" id="{39FBB8AD-2BB9-4F45-AD79-F1E4E47B84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5" name="Freeform 6">
                  <a:extLst>
                    <a:ext uri="{FF2B5EF4-FFF2-40B4-BE49-F238E27FC236}">
                      <a16:creationId xmlns:a16="http://schemas.microsoft.com/office/drawing/2014/main" id="{64FDCAD1-FFD9-44D9-AADC-6717CDE4CB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6" name="Freeform 7">
                  <a:extLst>
                    <a:ext uri="{FF2B5EF4-FFF2-40B4-BE49-F238E27FC236}">
                      <a16:creationId xmlns:a16="http://schemas.microsoft.com/office/drawing/2014/main" id="{632FCF61-64CF-4FB5-B745-DB831A44E2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8">
                  <a:extLst>
                    <a:ext uri="{FF2B5EF4-FFF2-40B4-BE49-F238E27FC236}">
                      <a16:creationId xmlns:a16="http://schemas.microsoft.com/office/drawing/2014/main" id="{FD1F2A7A-A7B1-4B1A-ADA0-DE904D4755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9">
                  <a:extLst>
                    <a:ext uri="{FF2B5EF4-FFF2-40B4-BE49-F238E27FC236}">
                      <a16:creationId xmlns:a16="http://schemas.microsoft.com/office/drawing/2014/main" id="{C1D63403-4322-4DD9-A29F-2FECBA05AD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10">
                  <a:extLst>
                    <a:ext uri="{FF2B5EF4-FFF2-40B4-BE49-F238E27FC236}">
                      <a16:creationId xmlns:a16="http://schemas.microsoft.com/office/drawing/2014/main" id="{6AAC6AFB-D8B2-4F40-87B7-32AF081CB9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11">
                  <a:extLst>
                    <a:ext uri="{FF2B5EF4-FFF2-40B4-BE49-F238E27FC236}">
                      <a16:creationId xmlns:a16="http://schemas.microsoft.com/office/drawing/2014/main" id="{6A1C2DAB-BEC8-4295-8D41-00218226C5E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2">
                  <a:extLst>
                    <a:ext uri="{FF2B5EF4-FFF2-40B4-BE49-F238E27FC236}">
                      <a16:creationId xmlns:a16="http://schemas.microsoft.com/office/drawing/2014/main" id="{14FEF80E-BECF-43E3-94A4-972BAD1831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3">
                  <a:extLst>
                    <a:ext uri="{FF2B5EF4-FFF2-40B4-BE49-F238E27FC236}">
                      <a16:creationId xmlns:a16="http://schemas.microsoft.com/office/drawing/2014/main" id="{D6ACCD41-C96E-4D02-AFBB-A2F17C8DA3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4">
                  <a:extLst>
                    <a:ext uri="{FF2B5EF4-FFF2-40B4-BE49-F238E27FC236}">
                      <a16:creationId xmlns:a16="http://schemas.microsoft.com/office/drawing/2014/main" id="{2927FDCC-E82E-45F3-B416-C3DDA4887A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5">
                  <a:extLst>
                    <a:ext uri="{FF2B5EF4-FFF2-40B4-BE49-F238E27FC236}">
                      <a16:creationId xmlns:a16="http://schemas.microsoft.com/office/drawing/2014/main" id="{03457EC4-FB56-44CF-A73A-4C19BB9DFE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6">
                  <a:extLst>
                    <a:ext uri="{FF2B5EF4-FFF2-40B4-BE49-F238E27FC236}">
                      <a16:creationId xmlns:a16="http://schemas.microsoft.com/office/drawing/2014/main" id="{3BB8DF24-8E5A-4468-9BAD-9AC4C10D07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7">
                  <a:extLst>
                    <a:ext uri="{FF2B5EF4-FFF2-40B4-BE49-F238E27FC236}">
                      <a16:creationId xmlns:a16="http://schemas.microsoft.com/office/drawing/2014/main" id="{DC1E0423-E88B-467D-AEF4-68FE1BBB88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8">
                  <a:extLst>
                    <a:ext uri="{FF2B5EF4-FFF2-40B4-BE49-F238E27FC236}">
                      <a16:creationId xmlns:a16="http://schemas.microsoft.com/office/drawing/2014/main" id="{9BF57B4A-0BE5-4489-8227-9806A71776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9">
                  <a:extLst>
                    <a:ext uri="{FF2B5EF4-FFF2-40B4-BE49-F238E27FC236}">
                      <a16:creationId xmlns:a16="http://schemas.microsoft.com/office/drawing/2014/main" id="{B41E2092-2BC7-458F-A832-3AF9C1142F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20">
                  <a:extLst>
                    <a:ext uri="{FF2B5EF4-FFF2-40B4-BE49-F238E27FC236}">
                      <a16:creationId xmlns:a16="http://schemas.microsoft.com/office/drawing/2014/main" id="{7DC063FB-0ABE-499E-944D-DD9A51AA07F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21">
                  <a:extLst>
                    <a:ext uri="{FF2B5EF4-FFF2-40B4-BE49-F238E27FC236}">
                      <a16:creationId xmlns:a16="http://schemas.microsoft.com/office/drawing/2014/main" id="{804B4430-CFA8-4FA3-A9B1-7526A4EE46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22">
                  <a:extLst>
                    <a:ext uri="{FF2B5EF4-FFF2-40B4-BE49-F238E27FC236}">
                      <a16:creationId xmlns:a16="http://schemas.microsoft.com/office/drawing/2014/main" id="{AD234216-1D27-4B94-AA91-84F55948F2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3">
                  <a:extLst>
                    <a:ext uri="{FF2B5EF4-FFF2-40B4-BE49-F238E27FC236}">
                      <a16:creationId xmlns:a16="http://schemas.microsoft.com/office/drawing/2014/main" id="{109B093A-F019-40BF-8244-DCC4818503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4">
                  <a:extLst>
                    <a:ext uri="{FF2B5EF4-FFF2-40B4-BE49-F238E27FC236}">
                      <a16:creationId xmlns:a16="http://schemas.microsoft.com/office/drawing/2014/main" id="{C72C1F30-FE2C-4C22-94D5-30ACF64884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5">
                  <a:extLst>
                    <a:ext uri="{FF2B5EF4-FFF2-40B4-BE49-F238E27FC236}">
                      <a16:creationId xmlns:a16="http://schemas.microsoft.com/office/drawing/2014/main" id="{900D08F0-9FEA-4B5A-8E76-38DBE94A5E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6">
                  <a:extLst>
                    <a:ext uri="{FF2B5EF4-FFF2-40B4-BE49-F238E27FC236}">
                      <a16:creationId xmlns:a16="http://schemas.microsoft.com/office/drawing/2014/main" id="{4BD53EBB-95C6-4E67-8F36-9214BBB78A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7">
                  <a:extLst>
                    <a:ext uri="{FF2B5EF4-FFF2-40B4-BE49-F238E27FC236}">
                      <a16:creationId xmlns:a16="http://schemas.microsoft.com/office/drawing/2014/main" id="{1BEA921D-A393-4292-A047-8723A0DB94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8">
                  <a:extLst>
                    <a:ext uri="{FF2B5EF4-FFF2-40B4-BE49-F238E27FC236}">
                      <a16:creationId xmlns:a16="http://schemas.microsoft.com/office/drawing/2014/main" id="{EC23DA5E-ACD8-4027-A5F3-7B772B2E5F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30">
                  <a:extLst>
                    <a:ext uri="{FF2B5EF4-FFF2-40B4-BE49-F238E27FC236}">
                      <a16:creationId xmlns:a16="http://schemas.microsoft.com/office/drawing/2014/main" id="{3CA91FAC-A819-4D3C-AB41-7BB601DEC7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32">
                  <a:extLst>
                    <a:ext uri="{FF2B5EF4-FFF2-40B4-BE49-F238E27FC236}">
                      <a16:creationId xmlns:a16="http://schemas.microsoft.com/office/drawing/2014/main" id="{C82FA9A9-AD96-4024-84CB-B63E96FE07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33">
                  <a:extLst>
                    <a:ext uri="{FF2B5EF4-FFF2-40B4-BE49-F238E27FC236}">
                      <a16:creationId xmlns:a16="http://schemas.microsoft.com/office/drawing/2014/main" id="{99A96E74-1D5E-4724-B745-811D1AB8D5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4">
                  <a:extLst>
                    <a:ext uri="{FF2B5EF4-FFF2-40B4-BE49-F238E27FC236}">
                      <a16:creationId xmlns:a16="http://schemas.microsoft.com/office/drawing/2014/main" id="{A90E540E-EFE6-4E3C-8C16-2830D7215C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6">
                  <a:extLst>
                    <a:ext uri="{FF2B5EF4-FFF2-40B4-BE49-F238E27FC236}">
                      <a16:creationId xmlns:a16="http://schemas.microsoft.com/office/drawing/2014/main" id="{344441C4-739B-4875-837E-AA4D603844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7">
                  <a:extLst>
                    <a:ext uri="{FF2B5EF4-FFF2-40B4-BE49-F238E27FC236}">
                      <a16:creationId xmlns:a16="http://schemas.microsoft.com/office/drawing/2014/main" id="{506D0977-684B-48AD-82C1-D91AB78840A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8">
                  <a:extLst>
                    <a:ext uri="{FF2B5EF4-FFF2-40B4-BE49-F238E27FC236}">
                      <a16:creationId xmlns:a16="http://schemas.microsoft.com/office/drawing/2014/main" id="{4F7F93EC-7B27-455B-83F8-CD48C82821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9">
                  <a:extLst>
                    <a:ext uri="{FF2B5EF4-FFF2-40B4-BE49-F238E27FC236}">
                      <a16:creationId xmlns:a16="http://schemas.microsoft.com/office/drawing/2014/main" id="{BA4B585C-361F-404D-AA12-9B45CBE914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40">
                  <a:extLst>
                    <a:ext uri="{FF2B5EF4-FFF2-40B4-BE49-F238E27FC236}">
                      <a16:creationId xmlns:a16="http://schemas.microsoft.com/office/drawing/2014/main" id="{29B51D63-1D25-4915-86E4-6C77FC0E7E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6" name="组合 145">
            <a:extLst>
              <a:ext uri="{FF2B5EF4-FFF2-40B4-BE49-F238E27FC236}">
                <a16:creationId xmlns:a16="http://schemas.microsoft.com/office/drawing/2014/main" id="{D2CB3723-5558-48DB-A2D1-866BF437D71D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47" name="组合 146">
              <a:extLst>
                <a:ext uri="{FF2B5EF4-FFF2-40B4-BE49-F238E27FC236}">
                  <a16:creationId xmlns:a16="http://schemas.microsoft.com/office/drawing/2014/main" id="{CB51497B-AF80-4A0B-8854-13FAB683F848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1" name="Freeform 13">
                <a:extLst>
                  <a:ext uri="{FF2B5EF4-FFF2-40B4-BE49-F238E27FC236}">
                    <a16:creationId xmlns:a16="http://schemas.microsoft.com/office/drawing/2014/main" id="{AF855FA2-32CF-4046-983E-CCF1E41EF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14">
                <a:extLst>
                  <a:ext uri="{FF2B5EF4-FFF2-40B4-BE49-F238E27FC236}">
                    <a16:creationId xmlns:a16="http://schemas.microsoft.com/office/drawing/2014/main" id="{0241B632-B838-4AEA-86AF-0F9726D03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5">
                <a:extLst>
                  <a:ext uri="{FF2B5EF4-FFF2-40B4-BE49-F238E27FC236}">
                    <a16:creationId xmlns:a16="http://schemas.microsoft.com/office/drawing/2014/main" id="{5021A966-8D54-42AE-99CE-7BB19077B0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Line 16">
                <a:extLst>
                  <a:ext uri="{FF2B5EF4-FFF2-40B4-BE49-F238E27FC236}">
                    <a16:creationId xmlns:a16="http://schemas.microsoft.com/office/drawing/2014/main" id="{B0CA790E-0DFB-4F45-AFEC-8315CDEF6C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Line 17">
                <a:extLst>
                  <a:ext uri="{FF2B5EF4-FFF2-40B4-BE49-F238E27FC236}">
                    <a16:creationId xmlns:a16="http://schemas.microsoft.com/office/drawing/2014/main" id="{339F7189-3632-4C8C-B25B-B8EFC6378A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Line 18">
                <a:extLst>
                  <a:ext uri="{FF2B5EF4-FFF2-40B4-BE49-F238E27FC236}">
                    <a16:creationId xmlns:a16="http://schemas.microsoft.com/office/drawing/2014/main" id="{46559087-38AC-4787-8D31-77AF5DE806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19">
                <a:extLst>
                  <a:ext uri="{FF2B5EF4-FFF2-40B4-BE49-F238E27FC236}">
                    <a16:creationId xmlns:a16="http://schemas.microsoft.com/office/drawing/2014/main" id="{31B7D942-C63C-41D0-9C20-8FA646D2FC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20">
                <a:extLst>
                  <a:ext uri="{FF2B5EF4-FFF2-40B4-BE49-F238E27FC236}">
                    <a16:creationId xmlns:a16="http://schemas.microsoft.com/office/drawing/2014/main" id="{6006AE3B-6E73-46AA-BC7B-2126659404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21">
                <a:extLst>
                  <a:ext uri="{FF2B5EF4-FFF2-40B4-BE49-F238E27FC236}">
                    <a16:creationId xmlns:a16="http://schemas.microsoft.com/office/drawing/2014/main" id="{8EAC390B-5C6E-412A-B45A-44B0EE0FF6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066E1623-805F-40C4-A218-2AB30BA6545C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58" name="Rectangle 112">
                <a:extLst>
                  <a:ext uri="{FF2B5EF4-FFF2-40B4-BE49-F238E27FC236}">
                    <a16:creationId xmlns:a16="http://schemas.microsoft.com/office/drawing/2014/main" id="{286C1624-EB99-4FDB-920C-567869A22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Rectangle 113">
                <a:extLst>
                  <a:ext uri="{FF2B5EF4-FFF2-40B4-BE49-F238E27FC236}">
                    <a16:creationId xmlns:a16="http://schemas.microsoft.com/office/drawing/2014/main" id="{C228D41A-99B7-4451-9E8C-3FB180C64D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Rectangle 33">
                <a:extLst>
                  <a:ext uri="{FF2B5EF4-FFF2-40B4-BE49-F238E27FC236}">
                    <a16:creationId xmlns:a16="http://schemas.microsoft.com/office/drawing/2014/main" id="{C80A7DEA-C6C2-46F7-A091-9F3CE890B1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35535C8B-DA43-4D9D-AE05-CA734350D0D9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0" name="组合 149">
                <a:extLst>
                  <a:ext uri="{FF2B5EF4-FFF2-40B4-BE49-F238E27FC236}">
                    <a16:creationId xmlns:a16="http://schemas.microsoft.com/office/drawing/2014/main" id="{FA4229DF-B4FB-4614-BB9E-8CAC81AEE5C4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2" name="Freeform 125">
                  <a:extLst>
                    <a:ext uri="{FF2B5EF4-FFF2-40B4-BE49-F238E27FC236}">
                      <a16:creationId xmlns:a16="http://schemas.microsoft.com/office/drawing/2014/main" id="{BF9E6462-387F-4ADF-B849-BB01CB7F3D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3" name="Freeform 126">
                  <a:extLst>
                    <a:ext uri="{FF2B5EF4-FFF2-40B4-BE49-F238E27FC236}">
                      <a16:creationId xmlns:a16="http://schemas.microsoft.com/office/drawing/2014/main" id="{C316BF0D-BA00-4CC6-B308-33A2E7C73F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4" name="Freeform 127">
                  <a:extLst>
                    <a:ext uri="{FF2B5EF4-FFF2-40B4-BE49-F238E27FC236}">
                      <a16:creationId xmlns:a16="http://schemas.microsoft.com/office/drawing/2014/main" id="{F8D6E138-ECD0-498A-BB7C-A525F42468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5" name="Freeform 128">
                  <a:extLst>
                    <a:ext uri="{FF2B5EF4-FFF2-40B4-BE49-F238E27FC236}">
                      <a16:creationId xmlns:a16="http://schemas.microsoft.com/office/drawing/2014/main" id="{01F8580D-3A14-41B8-9B03-43D213706E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6" name="Freeform 129">
                  <a:extLst>
                    <a:ext uri="{FF2B5EF4-FFF2-40B4-BE49-F238E27FC236}">
                      <a16:creationId xmlns:a16="http://schemas.microsoft.com/office/drawing/2014/main" id="{6C8AE2B8-0233-4B32-A9AF-FB76A2B651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7" name="Freeform 130">
                  <a:extLst>
                    <a:ext uri="{FF2B5EF4-FFF2-40B4-BE49-F238E27FC236}">
                      <a16:creationId xmlns:a16="http://schemas.microsoft.com/office/drawing/2014/main" id="{4005D330-6729-468A-A56C-F04B583304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1" name="Freeform 9">
                <a:extLst>
                  <a:ext uri="{FF2B5EF4-FFF2-40B4-BE49-F238E27FC236}">
                    <a16:creationId xmlns:a16="http://schemas.microsoft.com/office/drawing/2014/main" id="{6AF2F53C-505E-4B29-A5C0-67342C01BD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70" name="文本框 169">
            <a:extLst>
              <a:ext uri="{FF2B5EF4-FFF2-40B4-BE49-F238E27FC236}">
                <a16:creationId xmlns:a16="http://schemas.microsoft.com/office/drawing/2014/main" id="{796A883E-B611-4574-8302-28A9C779972E}"/>
              </a:ext>
            </a:extLst>
          </p:cNvPr>
          <p:cNvSpPr txBox="1"/>
          <p:nvPr/>
        </p:nvSpPr>
        <p:spPr>
          <a:xfrm>
            <a:off x="3815568" y="174567"/>
            <a:ext cx="4560864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Interaction-How to learn</a:t>
            </a:r>
          </a:p>
        </p:txBody>
      </p:sp>
    </p:spTree>
    <p:extLst>
      <p:ext uri="{BB962C8B-B14F-4D97-AF65-F5344CB8AC3E}">
        <p14:creationId xmlns:p14="http://schemas.microsoft.com/office/powerpoint/2010/main" val="2156123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/>
          <p:cNvSpPr/>
          <p:nvPr/>
        </p:nvSpPr>
        <p:spPr>
          <a:xfrm flipH="1">
            <a:off x="-1" y="0"/>
            <a:ext cx="3909527" cy="6858000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/>
          <p:nvPr/>
        </p:nvSpPr>
        <p:spPr>
          <a:xfrm flipH="1">
            <a:off x="322589" y="4069718"/>
            <a:ext cx="3163064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FFFFFF"/>
                </a:solidFill>
                <a:latin typeface="Franklin Gothic Demi" panose="020B0703020102020204" pitchFamily="34" charset="0"/>
                <a:ea typeface="微软雅黑" panose="020B0503020204020204" pitchFamily="34" charset="-122"/>
                <a:cs typeface="BrowalliaUPC" panose="020B0604020202020204" pitchFamily="34" charset="-34"/>
              </a:rPr>
              <a:t>CONTENTS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1634557-DBF0-4013-9075-04D65FD98F8D}"/>
              </a:ext>
            </a:extLst>
          </p:cNvPr>
          <p:cNvGrpSpPr/>
          <p:nvPr/>
        </p:nvGrpSpPr>
        <p:grpSpPr>
          <a:xfrm>
            <a:off x="157004" y="2080417"/>
            <a:ext cx="3595515" cy="1689124"/>
            <a:chOff x="296300" y="1434904"/>
            <a:chExt cx="6215226" cy="2919828"/>
          </a:xfrm>
        </p:grpSpPr>
        <p:sp>
          <p:nvSpPr>
            <p:cNvPr id="54" name="椭圆 53"/>
            <p:cNvSpPr/>
            <p:nvPr/>
          </p:nvSpPr>
          <p:spPr>
            <a:xfrm>
              <a:off x="635158" y="3708079"/>
              <a:ext cx="4851321" cy="646653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3919260" y="3125154"/>
              <a:ext cx="2592266" cy="679502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4332949" y="2459950"/>
              <a:ext cx="1956906" cy="1243892"/>
              <a:chOff x="4332949" y="2459950"/>
              <a:chExt cx="1956906" cy="1243892"/>
            </a:xfrm>
          </p:grpSpPr>
          <p:grpSp>
            <p:nvGrpSpPr>
              <p:cNvPr id="2072" name="组合 2071"/>
              <p:cNvGrpSpPr/>
              <p:nvPr/>
            </p:nvGrpSpPr>
            <p:grpSpPr>
              <a:xfrm>
                <a:off x="5117971" y="2512191"/>
                <a:ext cx="388276" cy="1191651"/>
                <a:chOff x="9136063" y="2297113"/>
                <a:chExt cx="436563" cy="1339850"/>
              </a:xfrm>
            </p:grpSpPr>
            <p:sp>
              <p:nvSpPr>
                <p:cNvPr id="5" name="Rectangle 7"/>
                <p:cNvSpPr>
                  <a:spLocks noChangeArrowheads="1"/>
                </p:cNvSpPr>
                <p:nvPr/>
              </p:nvSpPr>
              <p:spPr bwMode="auto">
                <a:xfrm>
                  <a:off x="9151938" y="2424113"/>
                  <a:ext cx="403225" cy="1144588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" name="Freeform 8"/>
                <p:cNvSpPr>
                  <a:spLocks noEditPoints="1"/>
                </p:cNvSpPr>
                <p:nvPr/>
              </p:nvSpPr>
              <p:spPr bwMode="auto">
                <a:xfrm>
                  <a:off x="9136063" y="2297113"/>
                  <a:ext cx="436563" cy="1339850"/>
                </a:xfrm>
                <a:custGeom>
                  <a:avLst/>
                  <a:gdLst>
                    <a:gd name="T0" fmla="*/ 0 w 103"/>
                    <a:gd name="T1" fmla="*/ 4 h 316"/>
                    <a:gd name="T2" fmla="*/ 0 w 103"/>
                    <a:gd name="T3" fmla="*/ 311 h 316"/>
                    <a:gd name="T4" fmla="*/ 15 w 103"/>
                    <a:gd name="T5" fmla="*/ 316 h 316"/>
                    <a:gd name="T6" fmla="*/ 87 w 103"/>
                    <a:gd name="T7" fmla="*/ 316 h 316"/>
                    <a:gd name="T8" fmla="*/ 103 w 103"/>
                    <a:gd name="T9" fmla="*/ 311 h 316"/>
                    <a:gd name="T10" fmla="*/ 103 w 103"/>
                    <a:gd name="T11" fmla="*/ 4 h 316"/>
                    <a:gd name="T12" fmla="*/ 87 w 103"/>
                    <a:gd name="T13" fmla="*/ 0 h 316"/>
                    <a:gd name="T14" fmla="*/ 15 w 103"/>
                    <a:gd name="T15" fmla="*/ 0 h 316"/>
                    <a:gd name="T16" fmla="*/ 0 w 103"/>
                    <a:gd name="T17" fmla="*/ 4 h 316"/>
                    <a:gd name="T18" fmla="*/ 9 w 103"/>
                    <a:gd name="T19" fmla="*/ 270 h 316"/>
                    <a:gd name="T20" fmla="*/ 10 w 103"/>
                    <a:gd name="T21" fmla="*/ 268 h 316"/>
                    <a:gd name="T22" fmla="*/ 88 w 103"/>
                    <a:gd name="T23" fmla="*/ 268 h 316"/>
                    <a:gd name="T24" fmla="*/ 89 w 103"/>
                    <a:gd name="T25" fmla="*/ 270 h 316"/>
                    <a:gd name="T26" fmla="*/ 89 w 103"/>
                    <a:gd name="T27" fmla="*/ 278 h 316"/>
                    <a:gd name="T28" fmla="*/ 88 w 103"/>
                    <a:gd name="T29" fmla="*/ 280 h 316"/>
                    <a:gd name="T30" fmla="*/ 10 w 103"/>
                    <a:gd name="T31" fmla="*/ 280 h 316"/>
                    <a:gd name="T32" fmla="*/ 9 w 103"/>
                    <a:gd name="T33" fmla="*/ 278 h 316"/>
                    <a:gd name="T34" fmla="*/ 9 w 103"/>
                    <a:gd name="T35" fmla="*/ 270 h 316"/>
                    <a:gd name="T36" fmla="*/ 9 w 103"/>
                    <a:gd name="T37" fmla="*/ 82 h 316"/>
                    <a:gd name="T38" fmla="*/ 10 w 103"/>
                    <a:gd name="T39" fmla="*/ 81 h 316"/>
                    <a:gd name="T40" fmla="*/ 88 w 103"/>
                    <a:gd name="T41" fmla="*/ 81 h 316"/>
                    <a:gd name="T42" fmla="*/ 89 w 103"/>
                    <a:gd name="T43" fmla="*/ 82 h 316"/>
                    <a:gd name="T44" fmla="*/ 89 w 103"/>
                    <a:gd name="T45" fmla="*/ 91 h 316"/>
                    <a:gd name="T46" fmla="*/ 88 w 103"/>
                    <a:gd name="T47" fmla="*/ 93 h 316"/>
                    <a:gd name="T48" fmla="*/ 10 w 103"/>
                    <a:gd name="T49" fmla="*/ 93 h 316"/>
                    <a:gd name="T50" fmla="*/ 9 w 103"/>
                    <a:gd name="T51" fmla="*/ 91 h 316"/>
                    <a:gd name="T52" fmla="*/ 9 w 103"/>
                    <a:gd name="T53" fmla="*/ 82 h 316"/>
                    <a:gd name="T54" fmla="*/ 9 w 103"/>
                    <a:gd name="T55" fmla="*/ 45 h 316"/>
                    <a:gd name="T56" fmla="*/ 10 w 103"/>
                    <a:gd name="T57" fmla="*/ 43 h 316"/>
                    <a:gd name="T58" fmla="*/ 88 w 103"/>
                    <a:gd name="T59" fmla="*/ 43 h 316"/>
                    <a:gd name="T60" fmla="*/ 89 w 103"/>
                    <a:gd name="T61" fmla="*/ 45 h 316"/>
                    <a:gd name="T62" fmla="*/ 89 w 103"/>
                    <a:gd name="T63" fmla="*/ 53 h 316"/>
                    <a:gd name="T64" fmla="*/ 88 w 103"/>
                    <a:gd name="T65" fmla="*/ 55 h 316"/>
                    <a:gd name="T66" fmla="*/ 10 w 103"/>
                    <a:gd name="T67" fmla="*/ 55 h 316"/>
                    <a:gd name="T68" fmla="*/ 9 w 103"/>
                    <a:gd name="T69" fmla="*/ 53 h 316"/>
                    <a:gd name="T70" fmla="*/ 9 w 103"/>
                    <a:gd name="T71" fmla="*/ 45 h 3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03" h="316">
                      <a:moveTo>
                        <a:pt x="0" y="4"/>
                      </a:moveTo>
                      <a:cubicBezTo>
                        <a:pt x="0" y="311"/>
                        <a:pt x="0" y="311"/>
                        <a:pt x="0" y="311"/>
                      </a:cubicBezTo>
                      <a:cubicBezTo>
                        <a:pt x="0" y="314"/>
                        <a:pt x="6" y="316"/>
                        <a:pt x="15" y="316"/>
                      </a:cubicBezTo>
                      <a:cubicBezTo>
                        <a:pt x="87" y="316"/>
                        <a:pt x="87" y="316"/>
                        <a:pt x="87" y="316"/>
                      </a:cubicBezTo>
                      <a:cubicBezTo>
                        <a:pt x="96" y="316"/>
                        <a:pt x="103" y="314"/>
                        <a:pt x="103" y="311"/>
                      </a:cubicBezTo>
                      <a:cubicBezTo>
                        <a:pt x="103" y="4"/>
                        <a:pt x="103" y="4"/>
                        <a:pt x="103" y="4"/>
                      </a:cubicBezTo>
                      <a:cubicBezTo>
                        <a:pt x="103" y="2"/>
                        <a:pt x="96" y="0"/>
                        <a:pt x="87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6" y="0"/>
                        <a:pt x="0" y="2"/>
                        <a:pt x="0" y="4"/>
                      </a:cubicBezTo>
                      <a:moveTo>
                        <a:pt x="9" y="270"/>
                      </a:moveTo>
                      <a:cubicBezTo>
                        <a:pt x="10" y="268"/>
                        <a:pt x="10" y="268"/>
                        <a:pt x="10" y="268"/>
                      </a:cubicBezTo>
                      <a:cubicBezTo>
                        <a:pt x="88" y="268"/>
                        <a:pt x="88" y="268"/>
                        <a:pt x="88" y="268"/>
                      </a:cubicBezTo>
                      <a:cubicBezTo>
                        <a:pt x="89" y="270"/>
                        <a:pt x="89" y="270"/>
                        <a:pt x="89" y="270"/>
                      </a:cubicBezTo>
                      <a:cubicBezTo>
                        <a:pt x="89" y="278"/>
                        <a:pt x="89" y="278"/>
                        <a:pt x="89" y="278"/>
                      </a:cubicBezTo>
                      <a:cubicBezTo>
                        <a:pt x="88" y="280"/>
                        <a:pt x="88" y="280"/>
                        <a:pt x="88" y="280"/>
                      </a:cubicBezTo>
                      <a:cubicBezTo>
                        <a:pt x="10" y="280"/>
                        <a:pt x="10" y="280"/>
                        <a:pt x="10" y="280"/>
                      </a:cubicBezTo>
                      <a:cubicBezTo>
                        <a:pt x="9" y="278"/>
                        <a:pt x="9" y="278"/>
                        <a:pt x="9" y="278"/>
                      </a:cubicBezTo>
                      <a:lnTo>
                        <a:pt x="9" y="270"/>
                      </a:lnTo>
                      <a:close/>
                      <a:moveTo>
                        <a:pt x="9" y="82"/>
                      </a:moveTo>
                      <a:cubicBezTo>
                        <a:pt x="10" y="81"/>
                        <a:pt x="10" y="81"/>
                        <a:pt x="10" y="81"/>
                      </a:cubicBezTo>
                      <a:cubicBezTo>
                        <a:pt x="88" y="81"/>
                        <a:pt x="88" y="81"/>
                        <a:pt x="88" y="81"/>
                      </a:cubicBezTo>
                      <a:cubicBezTo>
                        <a:pt x="89" y="82"/>
                        <a:pt x="89" y="82"/>
                        <a:pt x="89" y="82"/>
                      </a:cubicBezTo>
                      <a:cubicBezTo>
                        <a:pt x="89" y="91"/>
                        <a:pt x="89" y="91"/>
                        <a:pt x="89" y="91"/>
                      </a:cubicBezTo>
                      <a:cubicBezTo>
                        <a:pt x="88" y="93"/>
                        <a:pt x="88" y="93"/>
                        <a:pt x="88" y="93"/>
                      </a:cubicBezTo>
                      <a:cubicBezTo>
                        <a:pt x="10" y="93"/>
                        <a:pt x="10" y="93"/>
                        <a:pt x="10" y="93"/>
                      </a:cubicBezTo>
                      <a:cubicBezTo>
                        <a:pt x="9" y="91"/>
                        <a:pt x="9" y="91"/>
                        <a:pt x="9" y="91"/>
                      </a:cubicBezTo>
                      <a:lnTo>
                        <a:pt x="9" y="82"/>
                      </a:lnTo>
                      <a:close/>
                      <a:moveTo>
                        <a:pt x="9" y="45"/>
                      </a:moveTo>
                      <a:cubicBezTo>
                        <a:pt x="10" y="43"/>
                        <a:pt x="10" y="43"/>
                        <a:pt x="10" y="43"/>
                      </a:cubicBezTo>
                      <a:cubicBezTo>
                        <a:pt x="88" y="43"/>
                        <a:pt x="88" y="43"/>
                        <a:pt x="88" y="43"/>
                      </a:cubicBezTo>
                      <a:cubicBezTo>
                        <a:pt x="89" y="45"/>
                        <a:pt x="89" y="45"/>
                        <a:pt x="89" y="45"/>
                      </a:cubicBezTo>
                      <a:cubicBezTo>
                        <a:pt x="89" y="53"/>
                        <a:pt x="89" y="53"/>
                        <a:pt x="89" y="53"/>
                      </a:cubicBezTo>
                      <a:cubicBezTo>
                        <a:pt x="88" y="55"/>
                        <a:pt x="88" y="55"/>
                        <a:pt x="88" y="55"/>
                      </a:cubicBezTo>
                      <a:cubicBezTo>
                        <a:pt x="10" y="55"/>
                        <a:pt x="10" y="55"/>
                        <a:pt x="10" y="55"/>
                      </a:cubicBezTo>
                      <a:cubicBezTo>
                        <a:pt x="9" y="53"/>
                        <a:pt x="9" y="53"/>
                        <a:pt x="9" y="53"/>
                      </a:cubicBezTo>
                      <a:lnTo>
                        <a:pt x="9" y="45"/>
                      </a:lnTo>
                      <a:close/>
                    </a:path>
                  </a:pathLst>
                </a:custGeom>
                <a:solidFill>
                  <a:srgbClr val="DBD9D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071" name="组合 2070"/>
              <p:cNvGrpSpPr/>
              <p:nvPr/>
            </p:nvGrpSpPr>
            <p:grpSpPr>
              <a:xfrm>
                <a:off x="5502010" y="2459950"/>
                <a:ext cx="787845" cy="1232597"/>
                <a:chOff x="9567863" y="2238375"/>
                <a:chExt cx="885825" cy="1385888"/>
              </a:xfrm>
            </p:grpSpPr>
            <p:sp>
              <p:nvSpPr>
                <p:cNvPr id="7" name="Freeform 9"/>
                <p:cNvSpPr>
                  <a:spLocks/>
                </p:cNvSpPr>
                <p:nvPr/>
              </p:nvSpPr>
              <p:spPr bwMode="auto">
                <a:xfrm>
                  <a:off x="9644063" y="2360613"/>
                  <a:ext cx="766763" cy="1212850"/>
                </a:xfrm>
                <a:custGeom>
                  <a:avLst/>
                  <a:gdLst>
                    <a:gd name="T0" fmla="*/ 483 w 483"/>
                    <a:gd name="T1" fmla="*/ 678 h 764"/>
                    <a:gd name="T2" fmla="*/ 246 w 483"/>
                    <a:gd name="T3" fmla="*/ 764 h 764"/>
                    <a:gd name="T4" fmla="*/ 0 w 483"/>
                    <a:gd name="T5" fmla="*/ 86 h 764"/>
                    <a:gd name="T6" fmla="*/ 240 w 483"/>
                    <a:gd name="T7" fmla="*/ 0 h 764"/>
                    <a:gd name="T8" fmla="*/ 483 w 483"/>
                    <a:gd name="T9" fmla="*/ 678 h 7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3" h="764">
                      <a:moveTo>
                        <a:pt x="483" y="678"/>
                      </a:moveTo>
                      <a:lnTo>
                        <a:pt x="246" y="764"/>
                      </a:lnTo>
                      <a:lnTo>
                        <a:pt x="0" y="86"/>
                      </a:lnTo>
                      <a:lnTo>
                        <a:pt x="240" y="0"/>
                      </a:lnTo>
                      <a:lnTo>
                        <a:pt x="483" y="67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8" name="Freeform 10"/>
                <p:cNvSpPr>
                  <a:spLocks noEditPoints="1"/>
                </p:cNvSpPr>
                <p:nvPr/>
              </p:nvSpPr>
              <p:spPr bwMode="auto">
                <a:xfrm>
                  <a:off x="9567863" y="2238375"/>
                  <a:ext cx="885825" cy="1385888"/>
                </a:xfrm>
                <a:custGeom>
                  <a:avLst/>
                  <a:gdLst>
                    <a:gd name="T0" fmla="*/ 1 w 209"/>
                    <a:gd name="T1" fmla="*/ 39 h 327"/>
                    <a:gd name="T2" fmla="*/ 112 w 209"/>
                    <a:gd name="T3" fmla="*/ 325 h 327"/>
                    <a:gd name="T4" fmla="*/ 128 w 209"/>
                    <a:gd name="T5" fmla="*/ 324 h 327"/>
                    <a:gd name="T6" fmla="*/ 196 w 209"/>
                    <a:gd name="T7" fmla="*/ 298 h 327"/>
                    <a:gd name="T8" fmla="*/ 208 w 209"/>
                    <a:gd name="T9" fmla="*/ 288 h 327"/>
                    <a:gd name="T10" fmla="*/ 97 w 209"/>
                    <a:gd name="T11" fmla="*/ 2 h 327"/>
                    <a:gd name="T12" fmla="*/ 81 w 209"/>
                    <a:gd name="T13" fmla="*/ 3 h 327"/>
                    <a:gd name="T14" fmla="*/ 14 w 209"/>
                    <a:gd name="T15" fmla="*/ 30 h 327"/>
                    <a:gd name="T16" fmla="*/ 1 w 209"/>
                    <a:gd name="T17" fmla="*/ 39 h 327"/>
                    <a:gd name="T18" fmla="*/ 106 w 209"/>
                    <a:gd name="T19" fmla="*/ 283 h 327"/>
                    <a:gd name="T20" fmla="*/ 107 w 209"/>
                    <a:gd name="T21" fmla="*/ 281 h 327"/>
                    <a:gd name="T22" fmla="*/ 179 w 209"/>
                    <a:gd name="T23" fmla="*/ 253 h 327"/>
                    <a:gd name="T24" fmla="*/ 181 w 209"/>
                    <a:gd name="T25" fmla="*/ 254 h 327"/>
                    <a:gd name="T26" fmla="*/ 184 w 209"/>
                    <a:gd name="T27" fmla="*/ 262 h 327"/>
                    <a:gd name="T28" fmla="*/ 183 w 209"/>
                    <a:gd name="T29" fmla="*/ 264 h 327"/>
                    <a:gd name="T30" fmla="*/ 111 w 209"/>
                    <a:gd name="T31" fmla="*/ 292 h 327"/>
                    <a:gd name="T32" fmla="*/ 110 w 209"/>
                    <a:gd name="T33" fmla="*/ 291 h 327"/>
                    <a:gd name="T34" fmla="*/ 106 w 209"/>
                    <a:gd name="T35" fmla="*/ 283 h 327"/>
                    <a:gd name="T36" fmla="*/ 39 w 209"/>
                    <a:gd name="T37" fmla="*/ 108 h 327"/>
                    <a:gd name="T38" fmla="*/ 39 w 209"/>
                    <a:gd name="T39" fmla="*/ 106 h 327"/>
                    <a:gd name="T40" fmla="*/ 111 w 209"/>
                    <a:gd name="T41" fmla="*/ 78 h 327"/>
                    <a:gd name="T42" fmla="*/ 113 w 209"/>
                    <a:gd name="T43" fmla="*/ 80 h 327"/>
                    <a:gd name="T44" fmla="*/ 116 w 209"/>
                    <a:gd name="T45" fmla="*/ 87 h 327"/>
                    <a:gd name="T46" fmla="*/ 115 w 209"/>
                    <a:gd name="T47" fmla="*/ 90 h 327"/>
                    <a:gd name="T48" fmla="*/ 43 w 209"/>
                    <a:gd name="T49" fmla="*/ 118 h 327"/>
                    <a:gd name="T50" fmla="*/ 42 w 209"/>
                    <a:gd name="T51" fmla="*/ 116 h 327"/>
                    <a:gd name="T52" fmla="*/ 39 w 209"/>
                    <a:gd name="T53" fmla="*/ 108 h 327"/>
                    <a:gd name="T54" fmla="*/ 25 w 209"/>
                    <a:gd name="T55" fmla="*/ 73 h 327"/>
                    <a:gd name="T56" fmla="*/ 25 w 209"/>
                    <a:gd name="T57" fmla="*/ 71 h 327"/>
                    <a:gd name="T58" fmla="*/ 97 w 209"/>
                    <a:gd name="T59" fmla="*/ 43 h 327"/>
                    <a:gd name="T60" fmla="*/ 99 w 209"/>
                    <a:gd name="T61" fmla="*/ 45 h 327"/>
                    <a:gd name="T62" fmla="*/ 102 w 209"/>
                    <a:gd name="T63" fmla="*/ 53 h 327"/>
                    <a:gd name="T64" fmla="*/ 102 w 209"/>
                    <a:gd name="T65" fmla="*/ 55 h 327"/>
                    <a:gd name="T66" fmla="*/ 30 w 209"/>
                    <a:gd name="T67" fmla="*/ 83 h 327"/>
                    <a:gd name="T68" fmla="*/ 28 w 209"/>
                    <a:gd name="T69" fmla="*/ 81 h 327"/>
                    <a:gd name="T70" fmla="*/ 25 w 209"/>
                    <a:gd name="T71" fmla="*/ 73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209" h="327">
                      <a:moveTo>
                        <a:pt x="1" y="39"/>
                      </a:moveTo>
                      <a:cubicBezTo>
                        <a:pt x="112" y="325"/>
                        <a:pt x="112" y="325"/>
                        <a:pt x="112" y="325"/>
                      </a:cubicBezTo>
                      <a:cubicBezTo>
                        <a:pt x="113" y="327"/>
                        <a:pt x="120" y="327"/>
                        <a:pt x="128" y="324"/>
                      </a:cubicBezTo>
                      <a:cubicBezTo>
                        <a:pt x="196" y="298"/>
                        <a:pt x="196" y="298"/>
                        <a:pt x="196" y="298"/>
                      </a:cubicBezTo>
                      <a:cubicBezTo>
                        <a:pt x="204" y="294"/>
                        <a:pt x="209" y="290"/>
                        <a:pt x="208" y="288"/>
                      </a:cubicBezTo>
                      <a:cubicBezTo>
                        <a:pt x="97" y="2"/>
                        <a:pt x="97" y="2"/>
                        <a:pt x="97" y="2"/>
                      </a:cubicBezTo>
                      <a:cubicBezTo>
                        <a:pt x="96" y="0"/>
                        <a:pt x="89" y="0"/>
                        <a:pt x="81" y="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33"/>
                        <a:pt x="0" y="37"/>
                        <a:pt x="1" y="39"/>
                      </a:cubicBezTo>
                      <a:moveTo>
                        <a:pt x="106" y="283"/>
                      </a:moveTo>
                      <a:cubicBezTo>
                        <a:pt x="107" y="281"/>
                        <a:pt x="107" y="281"/>
                        <a:pt x="107" y="281"/>
                      </a:cubicBezTo>
                      <a:cubicBezTo>
                        <a:pt x="179" y="253"/>
                        <a:pt x="179" y="253"/>
                        <a:pt x="179" y="253"/>
                      </a:cubicBezTo>
                      <a:cubicBezTo>
                        <a:pt x="181" y="254"/>
                        <a:pt x="181" y="254"/>
                        <a:pt x="181" y="254"/>
                      </a:cubicBezTo>
                      <a:cubicBezTo>
                        <a:pt x="184" y="262"/>
                        <a:pt x="184" y="262"/>
                        <a:pt x="184" y="262"/>
                      </a:cubicBezTo>
                      <a:cubicBezTo>
                        <a:pt x="183" y="264"/>
                        <a:pt x="183" y="264"/>
                        <a:pt x="183" y="264"/>
                      </a:cubicBezTo>
                      <a:cubicBezTo>
                        <a:pt x="111" y="292"/>
                        <a:pt x="111" y="292"/>
                        <a:pt x="111" y="292"/>
                      </a:cubicBezTo>
                      <a:cubicBezTo>
                        <a:pt x="110" y="291"/>
                        <a:pt x="110" y="291"/>
                        <a:pt x="110" y="291"/>
                      </a:cubicBezTo>
                      <a:lnTo>
                        <a:pt x="106" y="283"/>
                      </a:lnTo>
                      <a:close/>
                      <a:moveTo>
                        <a:pt x="39" y="108"/>
                      </a:moveTo>
                      <a:cubicBezTo>
                        <a:pt x="39" y="106"/>
                        <a:pt x="39" y="106"/>
                        <a:pt x="39" y="106"/>
                      </a:cubicBezTo>
                      <a:cubicBezTo>
                        <a:pt x="111" y="78"/>
                        <a:pt x="111" y="78"/>
                        <a:pt x="111" y="78"/>
                      </a:cubicBezTo>
                      <a:cubicBezTo>
                        <a:pt x="113" y="80"/>
                        <a:pt x="113" y="80"/>
                        <a:pt x="113" y="80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15" y="90"/>
                        <a:pt x="115" y="90"/>
                        <a:pt x="115" y="90"/>
                      </a:cubicBezTo>
                      <a:cubicBezTo>
                        <a:pt x="43" y="118"/>
                        <a:pt x="43" y="118"/>
                        <a:pt x="43" y="118"/>
                      </a:cubicBezTo>
                      <a:cubicBezTo>
                        <a:pt x="42" y="116"/>
                        <a:pt x="42" y="116"/>
                        <a:pt x="42" y="116"/>
                      </a:cubicBezTo>
                      <a:lnTo>
                        <a:pt x="39" y="108"/>
                      </a:lnTo>
                      <a:close/>
                      <a:moveTo>
                        <a:pt x="25" y="73"/>
                      </a:moveTo>
                      <a:cubicBezTo>
                        <a:pt x="25" y="71"/>
                        <a:pt x="25" y="71"/>
                        <a:pt x="25" y="71"/>
                      </a:cubicBezTo>
                      <a:cubicBezTo>
                        <a:pt x="97" y="43"/>
                        <a:pt x="97" y="43"/>
                        <a:pt x="97" y="43"/>
                      </a:cubicBezTo>
                      <a:cubicBezTo>
                        <a:pt x="99" y="45"/>
                        <a:pt x="99" y="45"/>
                        <a:pt x="99" y="45"/>
                      </a:cubicBezTo>
                      <a:cubicBezTo>
                        <a:pt x="102" y="53"/>
                        <a:pt x="102" y="53"/>
                        <a:pt x="102" y="53"/>
                      </a:cubicBezTo>
                      <a:cubicBezTo>
                        <a:pt x="102" y="55"/>
                        <a:pt x="102" y="55"/>
                        <a:pt x="102" y="55"/>
                      </a:cubicBezTo>
                      <a:cubicBezTo>
                        <a:pt x="30" y="83"/>
                        <a:pt x="30" y="83"/>
                        <a:pt x="30" y="83"/>
                      </a:cubicBezTo>
                      <a:cubicBezTo>
                        <a:pt x="28" y="81"/>
                        <a:pt x="28" y="81"/>
                        <a:pt x="28" y="81"/>
                      </a:cubicBezTo>
                      <a:lnTo>
                        <a:pt x="25" y="73"/>
                      </a:lnTo>
                      <a:close/>
                    </a:path>
                  </a:pathLst>
                </a:custGeom>
                <a:solidFill>
                  <a:srgbClr val="5895C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073" name="组合 2072"/>
              <p:cNvGrpSpPr/>
              <p:nvPr/>
            </p:nvGrpSpPr>
            <p:grpSpPr>
              <a:xfrm>
                <a:off x="4721224" y="2512191"/>
                <a:ext cx="392511" cy="1191651"/>
                <a:chOff x="8689975" y="2297113"/>
                <a:chExt cx="441325" cy="1339850"/>
              </a:xfrm>
            </p:grpSpPr>
            <p:sp>
              <p:nvSpPr>
                <p:cNvPr id="9" name="Rectangle 11"/>
                <p:cNvSpPr>
                  <a:spLocks noChangeArrowheads="1"/>
                </p:cNvSpPr>
                <p:nvPr/>
              </p:nvSpPr>
              <p:spPr bwMode="auto">
                <a:xfrm>
                  <a:off x="8712200" y="2424113"/>
                  <a:ext cx="398463" cy="1144588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" name="Freeform 12"/>
                <p:cNvSpPr>
                  <a:spLocks noEditPoints="1"/>
                </p:cNvSpPr>
                <p:nvPr/>
              </p:nvSpPr>
              <p:spPr bwMode="auto">
                <a:xfrm>
                  <a:off x="8689975" y="2297113"/>
                  <a:ext cx="441325" cy="1339850"/>
                </a:xfrm>
                <a:custGeom>
                  <a:avLst/>
                  <a:gdLst>
                    <a:gd name="T0" fmla="*/ 0 w 104"/>
                    <a:gd name="T1" fmla="*/ 4 h 316"/>
                    <a:gd name="T2" fmla="*/ 0 w 104"/>
                    <a:gd name="T3" fmla="*/ 311 h 316"/>
                    <a:gd name="T4" fmla="*/ 16 w 104"/>
                    <a:gd name="T5" fmla="*/ 316 h 316"/>
                    <a:gd name="T6" fmla="*/ 88 w 104"/>
                    <a:gd name="T7" fmla="*/ 316 h 316"/>
                    <a:gd name="T8" fmla="*/ 104 w 104"/>
                    <a:gd name="T9" fmla="*/ 311 h 316"/>
                    <a:gd name="T10" fmla="*/ 104 w 104"/>
                    <a:gd name="T11" fmla="*/ 4 h 316"/>
                    <a:gd name="T12" fmla="*/ 88 w 104"/>
                    <a:gd name="T13" fmla="*/ 0 h 316"/>
                    <a:gd name="T14" fmla="*/ 16 w 104"/>
                    <a:gd name="T15" fmla="*/ 0 h 316"/>
                    <a:gd name="T16" fmla="*/ 0 w 104"/>
                    <a:gd name="T17" fmla="*/ 4 h 316"/>
                    <a:gd name="T18" fmla="*/ 10 w 104"/>
                    <a:gd name="T19" fmla="*/ 270 h 316"/>
                    <a:gd name="T20" fmla="*/ 11 w 104"/>
                    <a:gd name="T21" fmla="*/ 268 h 316"/>
                    <a:gd name="T22" fmla="*/ 89 w 104"/>
                    <a:gd name="T23" fmla="*/ 268 h 316"/>
                    <a:gd name="T24" fmla="*/ 90 w 104"/>
                    <a:gd name="T25" fmla="*/ 270 h 316"/>
                    <a:gd name="T26" fmla="*/ 90 w 104"/>
                    <a:gd name="T27" fmla="*/ 278 h 316"/>
                    <a:gd name="T28" fmla="*/ 89 w 104"/>
                    <a:gd name="T29" fmla="*/ 280 h 316"/>
                    <a:gd name="T30" fmla="*/ 11 w 104"/>
                    <a:gd name="T31" fmla="*/ 280 h 316"/>
                    <a:gd name="T32" fmla="*/ 10 w 104"/>
                    <a:gd name="T33" fmla="*/ 278 h 316"/>
                    <a:gd name="T34" fmla="*/ 10 w 104"/>
                    <a:gd name="T35" fmla="*/ 270 h 316"/>
                    <a:gd name="T36" fmla="*/ 10 w 104"/>
                    <a:gd name="T37" fmla="*/ 82 h 316"/>
                    <a:gd name="T38" fmla="*/ 11 w 104"/>
                    <a:gd name="T39" fmla="*/ 81 h 316"/>
                    <a:gd name="T40" fmla="*/ 89 w 104"/>
                    <a:gd name="T41" fmla="*/ 81 h 316"/>
                    <a:gd name="T42" fmla="*/ 90 w 104"/>
                    <a:gd name="T43" fmla="*/ 82 h 316"/>
                    <a:gd name="T44" fmla="*/ 90 w 104"/>
                    <a:gd name="T45" fmla="*/ 91 h 316"/>
                    <a:gd name="T46" fmla="*/ 89 w 104"/>
                    <a:gd name="T47" fmla="*/ 93 h 316"/>
                    <a:gd name="T48" fmla="*/ 11 w 104"/>
                    <a:gd name="T49" fmla="*/ 93 h 316"/>
                    <a:gd name="T50" fmla="*/ 10 w 104"/>
                    <a:gd name="T51" fmla="*/ 91 h 316"/>
                    <a:gd name="T52" fmla="*/ 10 w 104"/>
                    <a:gd name="T53" fmla="*/ 82 h 316"/>
                    <a:gd name="T54" fmla="*/ 10 w 104"/>
                    <a:gd name="T55" fmla="*/ 45 h 316"/>
                    <a:gd name="T56" fmla="*/ 11 w 104"/>
                    <a:gd name="T57" fmla="*/ 43 h 316"/>
                    <a:gd name="T58" fmla="*/ 89 w 104"/>
                    <a:gd name="T59" fmla="*/ 43 h 316"/>
                    <a:gd name="T60" fmla="*/ 90 w 104"/>
                    <a:gd name="T61" fmla="*/ 45 h 316"/>
                    <a:gd name="T62" fmla="*/ 90 w 104"/>
                    <a:gd name="T63" fmla="*/ 53 h 316"/>
                    <a:gd name="T64" fmla="*/ 89 w 104"/>
                    <a:gd name="T65" fmla="*/ 55 h 316"/>
                    <a:gd name="T66" fmla="*/ 11 w 104"/>
                    <a:gd name="T67" fmla="*/ 55 h 316"/>
                    <a:gd name="T68" fmla="*/ 10 w 104"/>
                    <a:gd name="T69" fmla="*/ 53 h 316"/>
                    <a:gd name="T70" fmla="*/ 10 w 104"/>
                    <a:gd name="T71" fmla="*/ 45 h 3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04" h="316">
                      <a:moveTo>
                        <a:pt x="0" y="4"/>
                      </a:moveTo>
                      <a:cubicBezTo>
                        <a:pt x="0" y="311"/>
                        <a:pt x="0" y="311"/>
                        <a:pt x="0" y="311"/>
                      </a:cubicBezTo>
                      <a:cubicBezTo>
                        <a:pt x="0" y="314"/>
                        <a:pt x="7" y="316"/>
                        <a:pt x="16" y="316"/>
                      </a:cubicBezTo>
                      <a:cubicBezTo>
                        <a:pt x="88" y="316"/>
                        <a:pt x="88" y="316"/>
                        <a:pt x="88" y="316"/>
                      </a:cubicBezTo>
                      <a:cubicBezTo>
                        <a:pt x="97" y="316"/>
                        <a:pt x="104" y="314"/>
                        <a:pt x="104" y="311"/>
                      </a:cubicBezTo>
                      <a:cubicBezTo>
                        <a:pt x="104" y="4"/>
                        <a:pt x="104" y="4"/>
                        <a:pt x="104" y="4"/>
                      </a:cubicBezTo>
                      <a:cubicBezTo>
                        <a:pt x="104" y="2"/>
                        <a:pt x="97" y="0"/>
                        <a:pt x="88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7" y="0"/>
                        <a:pt x="0" y="2"/>
                        <a:pt x="0" y="4"/>
                      </a:cubicBezTo>
                      <a:moveTo>
                        <a:pt x="10" y="270"/>
                      </a:moveTo>
                      <a:cubicBezTo>
                        <a:pt x="11" y="268"/>
                        <a:pt x="11" y="268"/>
                        <a:pt x="11" y="268"/>
                      </a:cubicBezTo>
                      <a:cubicBezTo>
                        <a:pt x="89" y="268"/>
                        <a:pt x="89" y="268"/>
                        <a:pt x="89" y="268"/>
                      </a:cubicBezTo>
                      <a:cubicBezTo>
                        <a:pt x="90" y="270"/>
                        <a:pt x="90" y="270"/>
                        <a:pt x="90" y="270"/>
                      </a:cubicBezTo>
                      <a:cubicBezTo>
                        <a:pt x="90" y="278"/>
                        <a:pt x="90" y="278"/>
                        <a:pt x="90" y="278"/>
                      </a:cubicBezTo>
                      <a:cubicBezTo>
                        <a:pt x="89" y="280"/>
                        <a:pt x="89" y="280"/>
                        <a:pt x="89" y="280"/>
                      </a:cubicBezTo>
                      <a:cubicBezTo>
                        <a:pt x="11" y="280"/>
                        <a:pt x="11" y="280"/>
                        <a:pt x="11" y="280"/>
                      </a:cubicBezTo>
                      <a:cubicBezTo>
                        <a:pt x="10" y="278"/>
                        <a:pt x="10" y="278"/>
                        <a:pt x="10" y="278"/>
                      </a:cubicBezTo>
                      <a:lnTo>
                        <a:pt x="10" y="270"/>
                      </a:lnTo>
                      <a:close/>
                      <a:moveTo>
                        <a:pt x="10" y="82"/>
                      </a:moveTo>
                      <a:cubicBezTo>
                        <a:pt x="11" y="81"/>
                        <a:pt x="11" y="81"/>
                        <a:pt x="11" y="81"/>
                      </a:cubicBezTo>
                      <a:cubicBezTo>
                        <a:pt x="89" y="81"/>
                        <a:pt x="89" y="81"/>
                        <a:pt x="89" y="81"/>
                      </a:cubicBezTo>
                      <a:cubicBezTo>
                        <a:pt x="90" y="82"/>
                        <a:pt x="90" y="82"/>
                        <a:pt x="90" y="82"/>
                      </a:cubicBezTo>
                      <a:cubicBezTo>
                        <a:pt x="90" y="91"/>
                        <a:pt x="90" y="91"/>
                        <a:pt x="90" y="91"/>
                      </a:cubicBezTo>
                      <a:cubicBezTo>
                        <a:pt x="89" y="93"/>
                        <a:pt x="89" y="93"/>
                        <a:pt x="89" y="93"/>
                      </a:cubicBezTo>
                      <a:cubicBezTo>
                        <a:pt x="11" y="93"/>
                        <a:pt x="11" y="93"/>
                        <a:pt x="11" y="93"/>
                      </a:cubicBezTo>
                      <a:cubicBezTo>
                        <a:pt x="10" y="91"/>
                        <a:pt x="10" y="91"/>
                        <a:pt x="10" y="91"/>
                      </a:cubicBezTo>
                      <a:lnTo>
                        <a:pt x="10" y="82"/>
                      </a:lnTo>
                      <a:close/>
                      <a:moveTo>
                        <a:pt x="10" y="45"/>
                      </a:moveTo>
                      <a:cubicBezTo>
                        <a:pt x="11" y="43"/>
                        <a:pt x="11" y="43"/>
                        <a:pt x="11" y="4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90" y="45"/>
                        <a:pt x="90" y="45"/>
                        <a:pt x="90" y="45"/>
                      </a:cubicBezTo>
                      <a:cubicBezTo>
                        <a:pt x="90" y="53"/>
                        <a:pt x="90" y="53"/>
                        <a:pt x="90" y="53"/>
                      </a:cubicBezTo>
                      <a:cubicBezTo>
                        <a:pt x="89" y="55"/>
                        <a:pt x="89" y="55"/>
                        <a:pt x="89" y="55"/>
                      </a:cubicBezTo>
                      <a:cubicBezTo>
                        <a:pt x="11" y="55"/>
                        <a:pt x="11" y="55"/>
                        <a:pt x="11" y="55"/>
                      </a:cubicBezTo>
                      <a:cubicBezTo>
                        <a:pt x="10" y="53"/>
                        <a:pt x="10" y="53"/>
                        <a:pt x="10" y="53"/>
                      </a:cubicBezTo>
                      <a:lnTo>
                        <a:pt x="10" y="45"/>
                      </a:lnTo>
                      <a:close/>
                    </a:path>
                  </a:pathLst>
                </a:custGeom>
                <a:solidFill>
                  <a:srgbClr val="E0454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074" name="组合 2073"/>
              <p:cNvGrpSpPr/>
              <p:nvPr/>
            </p:nvGrpSpPr>
            <p:grpSpPr>
              <a:xfrm>
                <a:off x="4332949" y="2512191"/>
                <a:ext cx="388276" cy="1191651"/>
                <a:chOff x="8253413" y="2297113"/>
                <a:chExt cx="436563" cy="1339850"/>
              </a:xfrm>
            </p:grpSpPr>
            <p:sp>
              <p:nvSpPr>
                <p:cNvPr id="11" name="Rectangle 13"/>
                <p:cNvSpPr>
                  <a:spLocks noChangeArrowheads="1"/>
                </p:cNvSpPr>
                <p:nvPr/>
              </p:nvSpPr>
              <p:spPr bwMode="auto">
                <a:xfrm>
                  <a:off x="8270875" y="2424113"/>
                  <a:ext cx="403225" cy="1144588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" name="Freeform 14"/>
                <p:cNvSpPr>
                  <a:spLocks noEditPoints="1"/>
                </p:cNvSpPr>
                <p:nvPr/>
              </p:nvSpPr>
              <p:spPr bwMode="auto">
                <a:xfrm>
                  <a:off x="8253413" y="2297113"/>
                  <a:ext cx="436563" cy="1339850"/>
                </a:xfrm>
                <a:custGeom>
                  <a:avLst/>
                  <a:gdLst>
                    <a:gd name="T0" fmla="*/ 0 w 103"/>
                    <a:gd name="T1" fmla="*/ 4 h 316"/>
                    <a:gd name="T2" fmla="*/ 0 w 103"/>
                    <a:gd name="T3" fmla="*/ 311 h 316"/>
                    <a:gd name="T4" fmla="*/ 16 w 103"/>
                    <a:gd name="T5" fmla="*/ 316 h 316"/>
                    <a:gd name="T6" fmla="*/ 88 w 103"/>
                    <a:gd name="T7" fmla="*/ 316 h 316"/>
                    <a:gd name="T8" fmla="*/ 103 w 103"/>
                    <a:gd name="T9" fmla="*/ 311 h 316"/>
                    <a:gd name="T10" fmla="*/ 103 w 103"/>
                    <a:gd name="T11" fmla="*/ 4 h 316"/>
                    <a:gd name="T12" fmla="*/ 88 w 103"/>
                    <a:gd name="T13" fmla="*/ 0 h 316"/>
                    <a:gd name="T14" fmla="*/ 16 w 103"/>
                    <a:gd name="T15" fmla="*/ 0 h 316"/>
                    <a:gd name="T16" fmla="*/ 0 w 103"/>
                    <a:gd name="T17" fmla="*/ 4 h 316"/>
                    <a:gd name="T18" fmla="*/ 10 w 103"/>
                    <a:gd name="T19" fmla="*/ 270 h 316"/>
                    <a:gd name="T20" fmla="*/ 11 w 103"/>
                    <a:gd name="T21" fmla="*/ 268 h 316"/>
                    <a:gd name="T22" fmla="*/ 88 w 103"/>
                    <a:gd name="T23" fmla="*/ 268 h 316"/>
                    <a:gd name="T24" fmla="*/ 89 w 103"/>
                    <a:gd name="T25" fmla="*/ 270 h 316"/>
                    <a:gd name="T26" fmla="*/ 89 w 103"/>
                    <a:gd name="T27" fmla="*/ 278 h 316"/>
                    <a:gd name="T28" fmla="*/ 88 w 103"/>
                    <a:gd name="T29" fmla="*/ 280 h 316"/>
                    <a:gd name="T30" fmla="*/ 11 w 103"/>
                    <a:gd name="T31" fmla="*/ 280 h 316"/>
                    <a:gd name="T32" fmla="*/ 10 w 103"/>
                    <a:gd name="T33" fmla="*/ 278 h 316"/>
                    <a:gd name="T34" fmla="*/ 10 w 103"/>
                    <a:gd name="T35" fmla="*/ 270 h 316"/>
                    <a:gd name="T36" fmla="*/ 10 w 103"/>
                    <a:gd name="T37" fmla="*/ 82 h 316"/>
                    <a:gd name="T38" fmla="*/ 11 w 103"/>
                    <a:gd name="T39" fmla="*/ 81 h 316"/>
                    <a:gd name="T40" fmla="*/ 88 w 103"/>
                    <a:gd name="T41" fmla="*/ 81 h 316"/>
                    <a:gd name="T42" fmla="*/ 89 w 103"/>
                    <a:gd name="T43" fmla="*/ 82 h 316"/>
                    <a:gd name="T44" fmla="*/ 89 w 103"/>
                    <a:gd name="T45" fmla="*/ 91 h 316"/>
                    <a:gd name="T46" fmla="*/ 88 w 103"/>
                    <a:gd name="T47" fmla="*/ 93 h 316"/>
                    <a:gd name="T48" fmla="*/ 11 w 103"/>
                    <a:gd name="T49" fmla="*/ 93 h 316"/>
                    <a:gd name="T50" fmla="*/ 10 w 103"/>
                    <a:gd name="T51" fmla="*/ 91 h 316"/>
                    <a:gd name="T52" fmla="*/ 10 w 103"/>
                    <a:gd name="T53" fmla="*/ 82 h 316"/>
                    <a:gd name="T54" fmla="*/ 10 w 103"/>
                    <a:gd name="T55" fmla="*/ 45 h 316"/>
                    <a:gd name="T56" fmla="*/ 11 w 103"/>
                    <a:gd name="T57" fmla="*/ 43 h 316"/>
                    <a:gd name="T58" fmla="*/ 88 w 103"/>
                    <a:gd name="T59" fmla="*/ 43 h 316"/>
                    <a:gd name="T60" fmla="*/ 89 w 103"/>
                    <a:gd name="T61" fmla="*/ 45 h 316"/>
                    <a:gd name="T62" fmla="*/ 89 w 103"/>
                    <a:gd name="T63" fmla="*/ 53 h 316"/>
                    <a:gd name="T64" fmla="*/ 88 w 103"/>
                    <a:gd name="T65" fmla="*/ 55 h 316"/>
                    <a:gd name="T66" fmla="*/ 11 w 103"/>
                    <a:gd name="T67" fmla="*/ 55 h 316"/>
                    <a:gd name="T68" fmla="*/ 10 w 103"/>
                    <a:gd name="T69" fmla="*/ 53 h 316"/>
                    <a:gd name="T70" fmla="*/ 10 w 103"/>
                    <a:gd name="T71" fmla="*/ 45 h 3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03" h="316">
                      <a:moveTo>
                        <a:pt x="0" y="4"/>
                      </a:moveTo>
                      <a:cubicBezTo>
                        <a:pt x="0" y="311"/>
                        <a:pt x="0" y="311"/>
                        <a:pt x="0" y="311"/>
                      </a:cubicBezTo>
                      <a:cubicBezTo>
                        <a:pt x="0" y="314"/>
                        <a:pt x="7" y="316"/>
                        <a:pt x="16" y="316"/>
                      </a:cubicBezTo>
                      <a:cubicBezTo>
                        <a:pt x="88" y="316"/>
                        <a:pt x="88" y="316"/>
                        <a:pt x="88" y="316"/>
                      </a:cubicBezTo>
                      <a:cubicBezTo>
                        <a:pt x="96" y="316"/>
                        <a:pt x="103" y="314"/>
                        <a:pt x="103" y="311"/>
                      </a:cubicBezTo>
                      <a:cubicBezTo>
                        <a:pt x="103" y="4"/>
                        <a:pt x="103" y="4"/>
                        <a:pt x="103" y="4"/>
                      </a:cubicBezTo>
                      <a:cubicBezTo>
                        <a:pt x="103" y="2"/>
                        <a:pt x="96" y="0"/>
                        <a:pt x="88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7" y="0"/>
                        <a:pt x="0" y="2"/>
                        <a:pt x="0" y="4"/>
                      </a:cubicBezTo>
                      <a:moveTo>
                        <a:pt x="10" y="270"/>
                      </a:moveTo>
                      <a:cubicBezTo>
                        <a:pt x="11" y="268"/>
                        <a:pt x="11" y="268"/>
                        <a:pt x="11" y="268"/>
                      </a:cubicBezTo>
                      <a:cubicBezTo>
                        <a:pt x="88" y="268"/>
                        <a:pt x="88" y="268"/>
                        <a:pt x="88" y="268"/>
                      </a:cubicBezTo>
                      <a:cubicBezTo>
                        <a:pt x="89" y="270"/>
                        <a:pt x="89" y="270"/>
                        <a:pt x="89" y="270"/>
                      </a:cubicBezTo>
                      <a:cubicBezTo>
                        <a:pt x="89" y="278"/>
                        <a:pt x="89" y="278"/>
                        <a:pt x="89" y="278"/>
                      </a:cubicBezTo>
                      <a:cubicBezTo>
                        <a:pt x="88" y="280"/>
                        <a:pt x="88" y="280"/>
                        <a:pt x="88" y="280"/>
                      </a:cubicBezTo>
                      <a:cubicBezTo>
                        <a:pt x="11" y="280"/>
                        <a:pt x="11" y="280"/>
                        <a:pt x="11" y="280"/>
                      </a:cubicBezTo>
                      <a:cubicBezTo>
                        <a:pt x="10" y="278"/>
                        <a:pt x="10" y="278"/>
                        <a:pt x="10" y="278"/>
                      </a:cubicBezTo>
                      <a:lnTo>
                        <a:pt x="10" y="270"/>
                      </a:lnTo>
                      <a:close/>
                      <a:moveTo>
                        <a:pt x="10" y="82"/>
                      </a:moveTo>
                      <a:cubicBezTo>
                        <a:pt x="11" y="81"/>
                        <a:pt x="11" y="81"/>
                        <a:pt x="11" y="81"/>
                      </a:cubicBezTo>
                      <a:cubicBezTo>
                        <a:pt x="88" y="81"/>
                        <a:pt x="88" y="81"/>
                        <a:pt x="88" y="81"/>
                      </a:cubicBezTo>
                      <a:cubicBezTo>
                        <a:pt x="89" y="82"/>
                        <a:pt x="89" y="82"/>
                        <a:pt x="89" y="82"/>
                      </a:cubicBezTo>
                      <a:cubicBezTo>
                        <a:pt x="89" y="91"/>
                        <a:pt x="89" y="91"/>
                        <a:pt x="89" y="91"/>
                      </a:cubicBezTo>
                      <a:cubicBezTo>
                        <a:pt x="88" y="93"/>
                        <a:pt x="88" y="93"/>
                        <a:pt x="88" y="93"/>
                      </a:cubicBezTo>
                      <a:cubicBezTo>
                        <a:pt x="11" y="93"/>
                        <a:pt x="11" y="93"/>
                        <a:pt x="11" y="93"/>
                      </a:cubicBezTo>
                      <a:cubicBezTo>
                        <a:pt x="10" y="91"/>
                        <a:pt x="10" y="91"/>
                        <a:pt x="10" y="91"/>
                      </a:cubicBezTo>
                      <a:lnTo>
                        <a:pt x="10" y="82"/>
                      </a:lnTo>
                      <a:close/>
                      <a:moveTo>
                        <a:pt x="10" y="45"/>
                      </a:moveTo>
                      <a:cubicBezTo>
                        <a:pt x="11" y="43"/>
                        <a:pt x="11" y="43"/>
                        <a:pt x="11" y="43"/>
                      </a:cubicBezTo>
                      <a:cubicBezTo>
                        <a:pt x="88" y="43"/>
                        <a:pt x="88" y="43"/>
                        <a:pt x="88" y="43"/>
                      </a:cubicBezTo>
                      <a:cubicBezTo>
                        <a:pt x="89" y="45"/>
                        <a:pt x="89" y="45"/>
                        <a:pt x="89" y="45"/>
                      </a:cubicBezTo>
                      <a:cubicBezTo>
                        <a:pt x="89" y="53"/>
                        <a:pt x="89" y="53"/>
                        <a:pt x="89" y="53"/>
                      </a:cubicBezTo>
                      <a:cubicBezTo>
                        <a:pt x="88" y="55"/>
                        <a:pt x="88" y="55"/>
                        <a:pt x="88" y="55"/>
                      </a:cubicBezTo>
                      <a:cubicBezTo>
                        <a:pt x="11" y="55"/>
                        <a:pt x="11" y="55"/>
                        <a:pt x="11" y="55"/>
                      </a:cubicBezTo>
                      <a:cubicBezTo>
                        <a:pt x="10" y="53"/>
                        <a:pt x="10" y="53"/>
                        <a:pt x="10" y="53"/>
                      </a:cubicBezTo>
                      <a:lnTo>
                        <a:pt x="10" y="45"/>
                      </a:lnTo>
                      <a:close/>
                    </a:path>
                  </a:pathLst>
                </a:custGeom>
                <a:solidFill>
                  <a:srgbClr val="EBC4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076" name="组合 2075"/>
            <p:cNvGrpSpPr/>
            <p:nvPr/>
          </p:nvGrpSpPr>
          <p:grpSpPr>
            <a:xfrm>
              <a:off x="1242279" y="1717286"/>
              <a:ext cx="1586986" cy="1469798"/>
              <a:chOff x="4778375" y="1403350"/>
              <a:chExt cx="1784350" cy="1652588"/>
            </a:xfrm>
          </p:grpSpPr>
          <p:sp>
            <p:nvSpPr>
              <p:cNvPr id="13" name="Freeform 15"/>
              <p:cNvSpPr>
                <a:spLocks/>
              </p:cNvSpPr>
              <p:nvPr/>
            </p:nvSpPr>
            <p:spPr bwMode="auto">
              <a:xfrm>
                <a:off x="4778375" y="1403350"/>
                <a:ext cx="1784350" cy="1652588"/>
              </a:xfrm>
              <a:custGeom>
                <a:avLst/>
                <a:gdLst>
                  <a:gd name="T0" fmla="*/ 644 w 1124"/>
                  <a:gd name="T1" fmla="*/ 29 h 1041"/>
                  <a:gd name="T2" fmla="*/ 1124 w 1124"/>
                  <a:gd name="T3" fmla="*/ 593 h 1041"/>
                  <a:gd name="T4" fmla="*/ 598 w 1124"/>
                  <a:gd name="T5" fmla="*/ 1041 h 1041"/>
                  <a:gd name="T6" fmla="*/ 0 w 1124"/>
                  <a:gd name="T7" fmla="*/ 342 h 1041"/>
                  <a:gd name="T8" fmla="*/ 403 w 1124"/>
                  <a:gd name="T9" fmla="*/ 0 h 1041"/>
                  <a:gd name="T10" fmla="*/ 644 w 1124"/>
                  <a:gd name="T11" fmla="*/ 29 h 1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24" h="1041">
                    <a:moveTo>
                      <a:pt x="644" y="29"/>
                    </a:moveTo>
                    <a:lnTo>
                      <a:pt x="1124" y="593"/>
                    </a:lnTo>
                    <a:lnTo>
                      <a:pt x="598" y="1041"/>
                    </a:lnTo>
                    <a:lnTo>
                      <a:pt x="0" y="342"/>
                    </a:lnTo>
                    <a:lnTo>
                      <a:pt x="403" y="0"/>
                    </a:lnTo>
                    <a:lnTo>
                      <a:pt x="644" y="2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>
                <a:spLocks/>
              </p:cNvSpPr>
              <p:nvPr/>
            </p:nvSpPr>
            <p:spPr bwMode="auto">
              <a:xfrm>
                <a:off x="5418138" y="1403350"/>
                <a:ext cx="382588" cy="215900"/>
              </a:xfrm>
              <a:custGeom>
                <a:avLst/>
                <a:gdLst>
                  <a:gd name="T0" fmla="*/ 0 w 241"/>
                  <a:gd name="T1" fmla="*/ 0 h 136"/>
                  <a:gd name="T2" fmla="*/ 241 w 241"/>
                  <a:gd name="T3" fmla="*/ 29 h 136"/>
                  <a:gd name="T4" fmla="*/ 115 w 241"/>
                  <a:gd name="T5" fmla="*/ 136 h 136"/>
                  <a:gd name="T6" fmla="*/ 0 w 241"/>
                  <a:gd name="T7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1" h="136">
                    <a:moveTo>
                      <a:pt x="0" y="0"/>
                    </a:moveTo>
                    <a:lnTo>
                      <a:pt x="241" y="29"/>
                    </a:lnTo>
                    <a:lnTo>
                      <a:pt x="115" y="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8"/>
              <p:cNvSpPr>
                <a:spLocks/>
              </p:cNvSpPr>
              <p:nvPr/>
            </p:nvSpPr>
            <p:spPr bwMode="auto">
              <a:xfrm>
                <a:off x="5184775" y="1700213"/>
                <a:ext cx="692150" cy="596900"/>
              </a:xfrm>
              <a:custGeom>
                <a:avLst/>
                <a:gdLst>
                  <a:gd name="T0" fmla="*/ 10 w 163"/>
                  <a:gd name="T1" fmla="*/ 139 h 141"/>
                  <a:gd name="T2" fmla="*/ 160 w 163"/>
                  <a:gd name="T3" fmla="*/ 11 h 141"/>
                  <a:gd name="T4" fmla="*/ 160 w 163"/>
                  <a:gd name="T5" fmla="*/ 2 h 141"/>
                  <a:gd name="T6" fmla="*/ 152 w 163"/>
                  <a:gd name="T7" fmla="*/ 2 h 141"/>
                  <a:gd name="T8" fmla="*/ 3 w 163"/>
                  <a:gd name="T9" fmla="*/ 129 h 141"/>
                  <a:gd name="T10" fmla="*/ 2 w 163"/>
                  <a:gd name="T11" fmla="*/ 138 h 141"/>
                  <a:gd name="T12" fmla="*/ 10 w 163"/>
                  <a:gd name="T13" fmla="*/ 139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141">
                    <a:moveTo>
                      <a:pt x="10" y="139"/>
                    </a:moveTo>
                    <a:cubicBezTo>
                      <a:pt x="160" y="11"/>
                      <a:pt x="160" y="11"/>
                      <a:pt x="160" y="11"/>
                    </a:cubicBezTo>
                    <a:cubicBezTo>
                      <a:pt x="162" y="9"/>
                      <a:pt x="163" y="5"/>
                      <a:pt x="160" y="2"/>
                    </a:cubicBezTo>
                    <a:cubicBezTo>
                      <a:pt x="158" y="0"/>
                      <a:pt x="155" y="0"/>
                      <a:pt x="152" y="2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0" y="132"/>
                      <a:pt x="0" y="135"/>
                      <a:pt x="2" y="138"/>
                    </a:cubicBezTo>
                    <a:cubicBezTo>
                      <a:pt x="4" y="140"/>
                      <a:pt x="8" y="141"/>
                      <a:pt x="10" y="139"/>
                    </a:cubicBezTo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9"/>
              <p:cNvSpPr>
                <a:spLocks/>
              </p:cNvSpPr>
              <p:nvPr/>
            </p:nvSpPr>
            <p:spPr bwMode="auto">
              <a:xfrm>
                <a:off x="5262563" y="1789113"/>
                <a:ext cx="690563" cy="596900"/>
              </a:xfrm>
              <a:custGeom>
                <a:avLst/>
                <a:gdLst>
                  <a:gd name="T0" fmla="*/ 11 w 163"/>
                  <a:gd name="T1" fmla="*/ 139 h 141"/>
                  <a:gd name="T2" fmla="*/ 160 w 163"/>
                  <a:gd name="T3" fmla="*/ 12 h 141"/>
                  <a:gd name="T4" fmla="*/ 161 w 163"/>
                  <a:gd name="T5" fmla="*/ 3 h 141"/>
                  <a:gd name="T6" fmla="*/ 153 w 163"/>
                  <a:gd name="T7" fmla="*/ 3 h 141"/>
                  <a:gd name="T8" fmla="*/ 3 w 163"/>
                  <a:gd name="T9" fmla="*/ 130 h 141"/>
                  <a:gd name="T10" fmla="*/ 3 w 163"/>
                  <a:gd name="T11" fmla="*/ 139 h 141"/>
                  <a:gd name="T12" fmla="*/ 11 w 163"/>
                  <a:gd name="T13" fmla="*/ 139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141">
                    <a:moveTo>
                      <a:pt x="11" y="139"/>
                    </a:moveTo>
                    <a:cubicBezTo>
                      <a:pt x="160" y="12"/>
                      <a:pt x="160" y="12"/>
                      <a:pt x="160" y="12"/>
                    </a:cubicBezTo>
                    <a:cubicBezTo>
                      <a:pt x="163" y="10"/>
                      <a:pt x="163" y="6"/>
                      <a:pt x="161" y="3"/>
                    </a:cubicBezTo>
                    <a:cubicBezTo>
                      <a:pt x="159" y="1"/>
                      <a:pt x="155" y="0"/>
                      <a:pt x="153" y="3"/>
                    </a:cubicBezTo>
                    <a:cubicBezTo>
                      <a:pt x="3" y="130"/>
                      <a:pt x="3" y="130"/>
                      <a:pt x="3" y="130"/>
                    </a:cubicBezTo>
                    <a:cubicBezTo>
                      <a:pt x="1" y="132"/>
                      <a:pt x="0" y="136"/>
                      <a:pt x="3" y="139"/>
                    </a:cubicBezTo>
                    <a:cubicBezTo>
                      <a:pt x="5" y="141"/>
                      <a:pt x="8" y="141"/>
                      <a:pt x="11" y="139"/>
                    </a:cubicBezTo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20"/>
              <p:cNvSpPr>
                <a:spLocks/>
              </p:cNvSpPr>
              <p:nvPr/>
            </p:nvSpPr>
            <p:spPr bwMode="auto">
              <a:xfrm>
                <a:off x="5341938" y="1882775"/>
                <a:ext cx="690563" cy="596900"/>
              </a:xfrm>
              <a:custGeom>
                <a:avLst/>
                <a:gdLst>
                  <a:gd name="T0" fmla="*/ 11 w 163"/>
                  <a:gd name="T1" fmla="*/ 139 h 141"/>
                  <a:gd name="T2" fmla="*/ 160 w 163"/>
                  <a:gd name="T3" fmla="*/ 11 h 141"/>
                  <a:gd name="T4" fmla="*/ 161 w 163"/>
                  <a:gd name="T5" fmla="*/ 3 h 141"/>
                  <a:gd name="T6" fmla="*/ 152 w 163"/>
                  <a:gd name="T7" fmla="*/ 2 h 141"/>
                  <a:gd name="T8" fmla="*/ 3 w 163"/>
                  <a:gd name="T9" fmla="*/ 130 h 141"/>
                  <a:gd name="T10" fmla="*/ 2 w 163"/>
                  <a:gd name="T11" fmla="*/ 138 h 141"/>
                  <a:gd name="T12" fmla="*/ 11 w 163"/>
                  <a:gd name="T13" fmla="*/ 139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141">
                    <a:moveTo>
                      <a:pt x="11" y="139"/>
                    </a:moveTo>
                    <a:cubicBezTo>
                      <a:pt x="160" y="11"/>
                      <a:pt x="160" y="11"/>
                      <a:pt x="160" y="11"/>
                    </a:cubicBezTo>
                    <a:cubicBezTo>
                      <a:pt x="163" y="9"/>
                      <a:pt x="163" y="6"/>
                      <a:pt x="161" y="3"/>
                    </a:cubicBezTo>
                    <a:cubicBezTo>
                      <a:pt x="159" y="0"/>
                      <a:pt x="155" y="0"/>
                      <a:pt x="152" y="2"/>
                    </a:cubicBezTo>
                    <a:cubicBezTo>
                      <a:pt x="3" y="130"/>
                      <a:pt x="3" y="130"/>
                      <a:pt x="3" y="130"/>
                    </a:cubicBezTo>
                    <a:cubicBezTo>
                      <a:pt x="0" y="132"/>
                      <a:pt x="0" y="136"/>
                      <a:pt x="2" y="138"/>
                    </a:cubicBezTo>
                    <a:cubicBezTo>
                      <a:pt x="4" y="141"/>
                      <a:pt x="8" y="141"/>
                      <a:pt x="11" y="139"/>
                    </a:cubicBezTo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21"/>
              <p:cNvSpPr>
                <a:spLocks/>
              </p:cNvSpPr>
              <p:nvPr/>
            </p:nvSpPr>
            <p:spPr bwMode="auto">
              <a:xfrm>
                <a:off x="5422900" y="1974850"/>
                <a:ext cx="685800" cy="598488"/>
              </a:xfrm>
              <a:custGeom>
                <a:avLst/>
                <a:gdLst>
                  <a:gd name="T0" fmla="*/ 10 w 162"/>
                  <a:gd name="T1" fmla="*/ 139 h 141"/>
                  <a:gd name="T2" fmla="*/ 160 w 162"/>
                  <a:gd name="T3" fmla="*/ 11 h 141"/>
                  <a:gd name="T4" fmla="*/ 160 w 162"/>
                  <a:gd name="T5" fmla="*/ 3 h 141"/>
                  <a:gd name="T6" fmla="*/ 152 w 162"/>
                  <a:gd name="T7" fmla="*/ 2 h 141"/>
                  <a:gd name="T8" fmla="*/ 2 w 162"/>
                  <a:gd name="T9" fmla="*/ 130 h 141"/>
                  <a:gd name="T10" fmla="*/ 2 w 162"/>
                  <a:gd name="T11" fmla="*/ 138 h 141"/>
                  <a:gd name="T12" fmla="*/ 10 w 162"/>
                  <a:gd name="T13" fmla="*/ 139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2" h="141">
                    <a:moveTo>
                      <a:pt x="10" y="139"/>
                    </a:moveTo>
                    <a:cubicBezTo>
                      <a:pt x="160" y="11"/>
                      <a:pt x="160" y="11"/>
                      <a:pt x="160" y="11"/>
                    </a:cubicBezTo>
                    <a:cubicBezTo>
                      <a:pt x="162" y="9"/>
                      <a:pt x="162" y="5"/>
                      <a:pt x="160" y="3"/>
                    </a:cubicBezTo>
                    <a:cubicBezTo>
                      <a:pt x="158" y="0"/>
                      <a:pt x="154" y="0"/>
                      <a:pt x="152" y="2"/>
                    </a:cubicBezTo>
                    <a:cubicBezTo>
                      <a:pt x="2" y="130"/>
                      <a:pt x="2" y="130"/>
                      <a:pt x="2" y="130"/>
                    </a:cubicBezTo>
                    <a:cubicBezTo>
                      <a:pt x="0" y="132"/>
                      <a:pt x="0" y="136"/>
                      <a:pt x="2" y="138"/>
                    </a:cubicBezTo>
                    <a:cubicBezTo>
                      <a:pt x="4" y="141"/>
                      <a:pt x="8" y="141"/>
                      <a:pt x="10" y="139"/>
                    </a:cubicBezTo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22"/>
              <p:cNvSpPr>
                <a:spLocks/>
              </p:cNvSpPr>
              <p:nvPr/>
            </p:nvSpPr>
            <p:spPr bwMode="auto">
              <a:xfrm>
                <a:off x="5499100" y="2068513"/>
                <a:ext cx="690563" cy="598488"/>
              </a:xfrm>
              <a:custGeom>
                <a:avLst/>
                <a:gdLst>
                  <a:gd name="T0" fmla="*/ 11 w 163"/>
                  <a:gd name="T1" fmla="*/ 139 h 141"/>
                  <a:gd name="T2" fmla="*/ 160 w 163"/>
                  <a:gd name="T3" fmla="*/ 11 h 141"/>
                  <a:gd name="T4" fmla="*/ 161 w 163"/>
                  <a:gd name="T5" fmla="*/ 3 h 141"/>
                  <a:gd name="T6" fmla="*/ 152 w 163"/>
                  <a:gd name="T7" fmla="*/ 2 h 141"/>
                  <a:gd name="T8" fmla="*/ 3 w 163"/>
                  <a:gd name="T9" fmla="*/ 130 h 141"/>
                  <a:gd name="T10" fmla="*/ 2 w 163"/>
                  <a:gd name="T11" fmla="*/ 138 h 141"/>
                  <a:gd name="T12" fmla="*/ 11 w 163"/>
                  <a:gd name="T13" fmla="*/ 139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141">
                    <a:moveTo>
                      <a:pt x="11" y="139"/>
                    </a:moveTo>
                    <a:cubicBezTo>
                      <a:pt x="160" y="11"/>
                      <a:pt x="160" y="11"/>
                      <a:pt x="160" y="11"/>
                    </a:cubicBezTo>
                    <a:cubicBezTo>
                      <a:pt x="163" y="9"/>
                      <a:pt x="163" y="5"/>
                      <a:pt x="161" y="3"/>
                    </a:cubicBezTo>
                    <a:cubicBezTo>
                      <a:pt x="159" y="0"/>
                      <a:pt x="155" y="0"/>
                      <a:pt x="152" y="2"/>
                    </a:cubicBezTo>
                    <a:cubicBezTo>
                      <a:pt x="3" y="130"/>
                      <a:pt x="3" y="130"/>
                      <a:pt x="3" y="130"/>
                    </a:cubicBezTo>
                    <a:cubicBezTo>
                      <a:pt x="1" y="132"/>
                      <a:pt x="0" y="136"/>
                      <a:pt x="2" y="138"/>
                    </a:cubicBezTo>
                    <a:cubicBezTo>
                      <a:pt x="5" y="141"/>
                      <a:pt x="8" y="141"/>
                      <a:pt x="11" y="139"/>
                    </a:cubicBezTo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23"/>
              <p:cNvSpPr>
                <a:spLocks/>
              </p:cNvSpPr>
              <p:nvPr/>
            </p:nvSpPr>
            <p:spPr bwMode="auto">
              <a:xfrm>
                <a:off x="5580063" y="2162175"/>
                <a:ext cx="690563" cy="596900"/>
              </a:xfrm>
              <a:custGeom>
                <a:avLst/>
                <a:gdLst>
                  <a:gd name="T0" fmla="*/ 10 w 163"/>
                  <a:gd name="T1" fmla="*/ 138 h 141"/>
                  <a:gd name="T2" fmla="*/ 160 w 163"/>
                  <a:gd name="T3" fmla="*/ 11 h 141"/>
                  <a:gd name="T4" fmla="*/ 161 w 163"/>
                  <a:gd name="T5" fmla="*/ 2 h 141"/>
                  <a:gd name="T6" fmla="*/ 152 w 163"/>
                  <a:gd name="T7" fmla="*/ 2 h 141"/>
                  <a:gd name="T8" fmla="*/ 3 w 163"/>
                  <a:gd name="T9" fmla="*/ 129 h 141"/>
                  <a:gd name="T10" fmla="*/ 2 w 163"/>
                  <a:gd name="T11" fmla="*/ 138 h 141"/>
                  <a:gd name="T12" fmla="*/ 10 w 163"/>
                  <a:gd name="T13" fmla="*/ 138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141">
                    <a:moveTo>
                      <a:pt x="10" y="138"/>
                    </a:moveTo>
                    <a:cubicBezTo>
                      <a:pt x="160" y="11"/>
                      <a:pt x="160" y="11"/>
                      <a:pt x="160" y="11"/>
                    </a:cubicBezTo>
                    <a:cubicBezTo>
                      <a:pt x="162" y="9"/>
                      <a:pt x="163" y="5"/>
                      <a:pt x="161" y="2"/>
                    </a:cubicBezTo>
                    <a:cubicBezTo>
                      <a:pt x="158" y="0"/>
                      <a:pt x="155" y="0"/>
                      <a:pt x="152" y="2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0" y="132"/>
                      <a:pt x="0" y="135"/>
                      <a:pt x="2" y="138"/>
                    </a:cubicBezTo>
                    <a:cubicBezTo>
                      <a:pt x="4" y="140"/>
                      <a:pt x="8" y="141"/>
                      <a:pt x="10" y="138"/>
                    </a:cubicBezTo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24"/>
              <p:cNvSpPr>
                <a:spLocks/>
              </p:cNvSpPr>
              <p:nvPr/>
            </p:nvSpPr>
            <p:spPr bwMode="auto">
              <a:xfrm>
                <a:off x="4968875" y="1687513"/>
                <a:ext cx="458788" cy="431800"/>
              </a:xfrm>
              <a:custGeom>
                <a:avLst/>
                <a:gdLst>
                  <a:gd name="T0" fmla="*/ 289 w 289"/>
                  <a:gd name="T1" fmla="*/ 96 h 272"/>
                  <a:gd name="T2" fmla="*/ 83 w 289"/>
                  <a:gd name="T3" fmla="*/ 272 h 272"/>
                  <a:gd name="T4" fmla="*/ 0 w 289"/>
                  <a:gd name="T5" fmla="*/ 176 h 272"/>
                  <a:gd name="T6" fmla="*/ 206 w 289"/>
                  <a:gd name="T7" fmla="*/ 0 h 272"/>
                  <a:gd name="T8" fmla="*/ 289 w 289"/>
                  <a:gd name="T9" fmla="*/ 9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272">
                    <a:moveTo>
                      <a:pt x="289" y="96"/>
                    </a:moveTo>
                    <a:lnTo>
                      <a:pt x="83" y="272"/>
                    </a:lnTo>
                    <a:lnTo>
                      <a:pt x="0" y="176"/>
                    </a:lnTo>
                    <a:lnTo>
                      <a:pt x="206" y="0"/>
                    </a:lnTo>
                    <a:lnTo>
                      <a:pt x="289" y="96"/>
                    </a:lnTo>
                    <a:close/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25"/>
              <p:cNvSpPr>
                <a:spLocks/>
              </p:cNvSpPr>
              <p:nvPr/>
            </p:nvSpPr>
            <p:spPr bwMode="auto">
              <a:xfrm>
                <a:off x="4968875" y="1687513"/>
                <a:ext cx="458788" cy="431800"/>
              </a:xfrm>
              <a:custGeom>
                <a:avLst/>
                <a:gdLst>
                  <a:gd name="T0" fmla="*/ 289 w 289"/>
                  <a:gd name="T1" fmla="*/ 96 h 272"/>
                  <a:gd name="T2" fmla="*/ 83 w 289"/>
                  <a:gd name="T3" fmla="*/ 272 h 272"/>
                  <a:gd name="T4" fmla="*/ 0 w 289"/>
                  <a:gd name="T5" fmla="*/ 176 h 272"/>
                  <a:gd name="T6" fmla="*/ 206 w 289"/>
                  <a:gd name="T7" fmla="*/ 0 h 272"/>
                  <a:gd name="T8" fmla="*/ 289 w 289"/>
                  <a:gd name="T9" fmla="*/ 9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272">
                    <a:moveTo>
                      <a:pt x="289" y="96"/>
                    </a:moveTo>
                    <a:lnTo>
                      <a:pt x="83" y="272"/>
                    </a:lnTo>
                    <a:lnTo>
                      <a:pt x="0" y="176"/>
                    </a:lnTo>
                    <a:lnTo>
                      <a:pt x="206" y="0"/>
                    </a:lnTo>
                    <a:lnTo>
                      <a:pt x="289" y="96"/>
                    </a:lnTo>
                    <a:close/>
                  </a:path>
                </a:pathLst>
              </a:custGeom>
              <a:noFill/>
              <a:ln w="50800" cap="rnd">
                <a:solidFill>
                  <a:srgbClr val="B6B6B6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075" name="组合 2074"/>
            <p:cNvGrpSpPr/>
            <p:nvPr/>
          </p:nvGrpSpPr>
          <p:grpSpPr>
            <a:xfrm>
              <a:off x="2233440" y="1434904"/>
              <a:ext cx="1082935" cy="1356845"/>
              <a:chOff x="5892800" y="1085850"/>
              <a:chExt cx="1217613" cy="1525588"/>
            </a:xfrm>
          </p:grpSpPr>
          <p:sp>
            <p:nvSpPr>
              <p:cNvPr id="24" name="Freeform 26"/>
              <p:cNvSpPr>
                <a:spLocks/>
              </p:cNvSpPr>
              <p:nvPr/>
            </p:nvSpPr>
            <p:spPr bwMode="auto">
              <a:xfrm>
                <a:off x="5892800" y="1085850"/>
                <a:ext cx="1217613" cy="1525588"/>
              </a:xfrm>
              <a:custGeom>
                <a:avLst/>
                <a:gdLst>
                  <a:gd name="T0" fmla="*/ 705 w 767"/>
                  <a:gd name="T1" fmla="*/ 165 h 961"/>
                  <a:gd name="T2" fmla="*/ 767 w 767"/>
                  <a:gd name="T3" fmla="*/ 905 h 961"/>
                  <a:gd name="T4" fmla="*/ 75 w 767"/>
                  <a:gd name="T5" fmla="*/ 961 h 961"/>
                  <a:gd name="T6" fmla="*/ 0 w 767"/>
                  <a:gd name="T7" fmla="*/ 42 h 961"/>
                  <a:gd name="T8" fmla="*/ 529 w 767"/>
                  <a:gd name="T9" fmla="*/ 0 h 961"/>
                  <a:gd name="T10" fmla="*/ 705 w 767"/>
                  <a:gd name="T11" fmla="*/ 165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7" h="961">
                    <a:moveTo>
                      <a:pt x="705" y="165"/>
                    </a:moveTo>
                    <a:lnTo>
                      <a:pt x="767" y="905"/>
                    </a:lnTo>
                    <a:lnTo>
                      <a:pt x="75" y="961"/>
                    </a:lnTo>
                    <a:lnTo>
                      <a:pt x="0" y="42"/>
                    </a:lnTo>
                    <a:lnTo>
                      <a:pt x="529" y="0"/>
                    </a:lnTo>
                    <a:lnTo>
                      <a:pt x="705" y="16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8"/>
              <p:cNvSpPr>
                <a:spLocks/>
              </p:cNvSpPr>
              <p:nvPr/>
            </p:nvSpPr>
            <p:spPr bwMode="auto">
              <a:xfrm>
                <a:off x="6732588" y="1085850"/>
                <a:ext cx="279400" cy="284163"/>
              </a:xfrm>
              <a:custGeom>
                <a:avLst/>
                <a:gdLst>
                  <a:gd name="T0" fmla="*/ 0 w 176"/>
                  <a:gd name="T1" fmla="*/ 0 h 179"/>
                  <a:gd name="T2" fmla="*/ 176 w 176"/>
                  <a:gd name="T3" fmla="*/ 165 h 179"/>
                  <a:gd name="T4" fmla="*/ 13 w 176"/>
                  <a:gd name="T5" fmla="*/ 179 h 179"/>
                  <a:gd name="T6" fmla="*/ 0 w 176"/>
                  <a:gd name="T7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6" h="179">
                    <a:moveTo>
                      <a:pt x="0" y="0"/>
                    </a:moveTo>
                    <a:lnTo>
                      <a:pt x="176" y="165"/>
                    </a:lnTo>
                    <a:lnTo>
                      <a:pt x="13" y="1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Line 29"/>
              <p:cNvSpPr>
                <a:spLocks noChangeShapeType="1"/>
              </p:cNvSpPr>
              <p:nvPr/>
            </p:nvSpPr>
            <p:spPr bwMode="auto">
              <a:xfrm flipV="1">
                <a:off x="6057900" y="1601788"/>
                <a:ext cx="831850" cy="65088"/>
              </a:xfrm>
              <a:prstGeom prst="line">
                <a:avLst/>
              </a:prstGeom>
              <a:noFill/>
              <a:ln w="50800" cap="rnd">
                <a:solidFill>
                  <a:srgbClr val="B6B6B6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Line 30"/>
              <p:cNvSpPr>
                <a:spLocks noChangeShapeType="1"/>
              </p:cNvSpPr>
              <p:nvPr/>
            </p:nvSpPr>
            <p:spPr bwMode="auto">
              <a:xfrm flipV="1">
                <a:off x="6067425" y="1720850"/>
                <a:ext cx="830263" cy="68263"/>
              </a:xfrm>
              <a:prstGeom prst="line">
                <a:avLst/>
              </a:prstGeom>
              <a:noFill/>
              <a:ln w="50800" cap="rnd">
                <a:solidFill>
                  <a:srgbClr val="B6B6B6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Line 31"/>
              <p:cNvSpPr>
                <a:spLocks noChangeShapeType="1"/>
              </p:cNvSpPr>
              <p:nvPr/>
            </p:nvSpPr>
            <p:spPr bwMode="auto">
              <a:xfrm flipV="1">
                <a:off x="6080125" y="1844675"/>
                <a:ext cx="830263" cy="66675"/>
              </a:xfrm>
              <a:prstGeom prst="line">
                <a:avLst/>
              </a:prstGeom>
              <a:noFill/>
              <a:ln w="50800" cap="rnd">
                <a:solidFill>
                  <a:srgbClr val="B6B6B6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Line 32"/>
              <p:cNvSpPr>
                <a:spLocks noChangeShapeType="1"/>
              </p:cNvSpPr>
              <p:nvPr/>
            </p:nvSpPr>
            <p:spPr bwMode="auto">
              <a:xfrm flipV="1">
                <a:off x="6088063" y="1962150"/>
                <a:ext cx="830263" cy="68263"/>
              </a:xfrm>
              <a:prstGeom prst="line">
                <a:avLst/>
              </a:prstGeom>
              <a:noFill/>
              <a:ln w="50800" cap="rnd">
                <a:solidFill>
                  <a:srgbClr val="B6B6B6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33"/>
              <p:cNvSpPr>
                <a:spLocks/>
              </p:cNvSpPr>
              <p:nvPr/>
            </p:nvSpPr>
            <p:spPr bwMode="auto">
              <a:xfrm>
                <a:off x="6070600" y="2060575"/>
                <a:ext cx="882650" cy="119063"/>
              </a:xfrm>
              <a:custGeom>
                <a:avLst/>
                <a:gdLst>
                  <a:gd name="T0" fmla="*/ 7 w 208"/>
                  <a:gd name="T1" fmla="*/ 28 h 28"/>
                  <a:gd name="T2" fmla="*/ 203 w 208"/>
                  <a:gd name="T3" fmla="*/ 12 h 28"/>
                  <a:gd name="T4" fmla="*/ 208 w 208"/>
                  <a:gd name="T5" fmla="*/ 5 h 28"/>
                  <a:gd name="T6" fmla="*/ 202 w 208"/>
                  <a:gd name="T7" fmla="*/ 0 h 28"/>
                  <a:gd name="T8" fmla="*/ 6 w 208"/>
                  <a:gd name="T9" fmla="*/ 16 h 28"/>
                  <a:gd name="T10" fmla="*/ 0 w 208"/>
                  <a:gd name="T11" fmla="*/ 22 h 28"/>
                  <a:gd name="T12" fmla="*/ 7 w 208"/>
                  <a:gd name="T13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28">
                    <a:moveTo>
                      <a:pt x="7" y="28"/>
                    </a:moveTo>
                    <a:cubicBezTo>
                      <a:pt x="203" y="12"/>
                      <a:pt x="203" y="12"/>
                      <a:pt x="203" y="12"/>
                    </a:cubicBezTo>
                    <a:cubicBezTo>
                      <a:pt x="206" y="12"/>
                      <a:pt x="208" y="9"/>
                      <a:pt x="208" y="5"/>
                    </a:cubicBezTo>
                    <a:cubicBezTo>
                      <a:pt x="208" y="2"/>
                      <a:pt x="205" y="0"/>
                      <a:pt x="202" y="0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3" y="16"/>
                      <a:pt x="0" y="19"/>
                      <a:pt x="0" y="22"/>
                    </a:cubicBezTo>
                    <a:cubicBezTo>
                      <a:pt x="1" y="26"/>
                      <a:pt x="4" y="28"/>
                      <a:pt x="7" y="28"/>
                    </a:cubicBezTo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8" name="Freeform 34"/>
              <p:cNvSpPr>
                <a:spLocks/>
              </p:cNvSpPr>
              <p:nvPr/>
            </p:nvSpPr>
            <p:spPr bwMode="auto">
              <a:xfrm>
                <a:off x="6080125" y="2179638"/>
                <a:ext cx="885825" cy="122238"/>
              </a:xfrm>
              <a:custGeom>
                <a:avLst/>
                <a:gdLst>
                  <a:gd name="T0" fmla="*/ 7 w 209"/>
                  <a:gd name="T1" fmla="*/ 28 h 29"/>
                  <a:gd name="T2" fmla="*/ 203 w 209"/>
                  <a:gd name="T3" fmla="*/ 12 h 29"/>
                  <a:gd name="T4" fmla="*/ 209 w 209"/>
                  <a:gd name="T5" fmla="*/ 6 h 29"/>
                  <a:gd name="T6" fmla="*/ 202 w 209"/>
                  <a:gd name="T7" fmla="*/ 0 h 29"/>
                  <a:gd name="T8" fmla="*/ 6 w 209"/>
                  <a:gd name="T9" fmla="*/ 16 h 29"/>
                  <a:gd name="T10" fmla="*/ 1 w 209"/>
                  <a:gd name="T11" fmla="*/ 23 h 29"/>
                  <a:gd name="T12" fmla="*/ 7 w 209"/>
                  <a:gd name="T13" fmla="*/ 2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9" h="29">
                    <a:moveTo>
                      <a:pt x="7" y="28"/>
                    </a:moveTo>
                    <a:cubicBezTo>
                      <a:pt x="203" y="12"/>
                      <a:pt x="203" y="12"/>
                      <a:pt x="203" y="12"/>
                    </a:cubicBezTo>
                    <a:cubicBezTo>
                      <a:pt x="206" y="12"/>
                      <a:pt x="209" y="9"/>
                      <a:pt x="209" y="6"/>
                    </a:cubicBezTo>
                    <a:cubicBezTo>
                      <a:pt x="208" y="3"/>
                      <a:pt x="205" y="0"/>
                      <a:pt x="202" y="0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3" y="17"/>
                      <a:pt x="0" y="20"/>
                      <a:pt x="1" y="23"/>
                    </a:cubicBezTo>
                    <a:cubicBezTo>
                      <a:pt x="1" y="26"/>
                      <a:pt x="4" y="29"/>
                      <a:pt x="7" y="28"/>
                    </a:cubicBezTo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9" name="Freeform 35"/>
              <p:cNvSpPr>
                <a:spLocks/>
              </p:cNvSpPr>
              <p:nvPr/>
            </p:nvSpPr>
            <p:spPr bwMode="auto">
              <a:xfrm>
                <a:off x="6037263" y="1246188"/>
                <a:ext cx="444500" cy="233363"/>
              </a:xfrm>
              <a:custGeom>
                <a:avLst/>
                <a:gdLst>
                  <a:gd name="T0" fmla="*/ 280 w 280"/>
                  <a:gd name="T1" fmla="*/ 126 h 147"/>
                  <a:gd name="T2" fmla="*/ 11 w 280"/>
                  <a:gd name="T3" fmla="*/ 147 h 147"/>
                  <a:gd name="T4" fmla="*/ 0 w 280"/>
                  <a:gd name="T5" fmla="*/ 22 h 147"/>
                  <a:gd name="T6" fmla="*/ 270 w 280"/>
                  <a:gd name="T7" fmla="*/ 0 h 147"/>
                  <a:gd name="T8" fmla="*/ 280 w 280"/>
                  <a:gd name="T9" fmla="*/ 126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0" h="147">
                    <a:moveTo>
                      <a:pt x="280" y="126"/>
                    </a:moveTo>
                    <a:lnTo>
                      <a:pt x="11" y="147"/>
                    </a:lnTo>
                    <a:lnTo>
                      <a:pt x="0" y="22"/>
                    </a:lnTo>
                    <a:lnTo>
                      <a:pt x="270" y="0"/>
                    </a:lnTo>
                    <a:lnTo>
                      <a:pt x="280" y="126"/>
                    </a:lnTo>
                    <a:close/>
                  </a:path>
                </a:pathLst>
              </a:custGeom>
              <a:solidFill>
                <a:srgbClr val="B6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0" name="Freeform 36"/>
              <p:cNvSpPr>
                <a:spLocks/>
              </p:cNvSpPr>
              <p:nvPr/>
            </p:nvSpPr>
            <p:spPr bwMode="auto">
              <a:xfrm>
                <a:off x="6037263" y="1246188"/>
                <a:ext cx="444500" cy="233363"/>
              </a:xfrm>
              <a:custGeom>
                <a:avLst/>
                <a:gdLst>
                  <a:gd name="T0" fmla="*/ 280 w 280"/>
                  <a:gd name="T1" fmla="*/ 126 h 147"/>
                  <a:gd name="T2" fmla="*/ 11 w 280"/>
                  <a:gd name="T3" fmla="*/ 147 h 147"/>
                  <a:gd name="T4" fmla="*/ 0 w 280"/>
                  <a:gd name="T5" fmla="*/ 22 h 147"/>
                  <a:gd name="T6" fmla="*/ 270 w 280"/>
                  <a:gd name="T7" fmla="*/ 0 h 147"/>
                  <a:gd name="T8" fmla="*/ 280 w 280"/>
                  <a:gd name="T9" fmla="*/ 126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0" h="147">
                    <a:moveTo>
                      <a:pt x="280" y="126"/>
                    </a:moveTo>
                    <a:lnTo>
                      <a:pt x="11" y="147"/>
                    </a:lnTo>
                    <a:lnTo>
                      <a:pt x="0" y="22"/>
                    </a:lnTo>
                    <a:lnTo>
                      <a:pt x="270" y="0"/>
                    </a:lnTo>
                    <a:lnTo>
                      <a:pt x="280" y="126"/>
                    </a:lnTo>
                    <a:close/>
                  </a:path>
                </a:pathLst>
              </a:custGeom>
              <a:noFill/>
              <a:ln w="50800" cap="rnd">
                <a:solidFill>
                  <a:srgbClr val="B6B6B6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070" name="组合 2069"/>
            <p:cNvGrpSpPr/>
            <p:nvPr/>
          </p:nvGrpSpPr>
          <p:grpSpPr>
            <a:xfrm>
              <a:off x="296300" y="2821399"/>
              <a:ext cx="905034" cy="1063168"/>
              <a:chOff x="3714750" y="2644775"/>
              <a:chExt cx="1017588" cy="1195388"/>
            </a:xfrm>
          </p:grpSpPr>
          <p:sp>
            <p:nvSpPr>
              <p:cNvPr id="2064" name="Freeform 48"/>
              <p:cNvSpPr>
                <a:spLocks/>
              </p:cNvSpPr>
              <p:nvPr/>
            </p:nvSpPr>
            <p:spPr bwMode="auto">
              <a:xfrm>
                <a:off x="4024313" y="3119438"/>
                <a:ext cx="708025" cy="720725"/>
              </a:xfrm>
              <a:custGeom>
                <a:avLst/>
                <a:gdLst>
                  <a:gd name="T0" fmla="*/ 158 w 167"/>
                  <a:gd name="T1" fmla="*/ 0 h 170"/>
                  <a:gd name="T2" fmla="*/ 167 w 167"/>
                  <a:gd name="T3" fmla="*/ 14 h 170"/>
                  <a:gd name="T4" fmla="*/ 167 w 167"/>
                  <a:gd name="T5" fmla="*/ 133 h 170"/>
                  <a:gd name="T6" fmla="*/ 134 w 167"/>
                  <a:gd name="T7" fmla="*/ 170 h 170"/>
                  <a:gd name="T8" fmla="*/ 28 w 167"/>
                  <a:gd name="T9" fmla="*/ 170 h 170"/>
                  <a:gd name="T10" fmla="*/ 0 w 167"/>
                  <a:gd name="T11" fmla="*/ 130 h 170"/>
                  <a:gd name="T12" fmla="*/ 0 w 167"/>
                  <a:gd name="T13" fmla="*/ 12 h 170"/>
                  <a:gd name="T14" fmla="*/ 8 w 167"/>
                  <a:gd name="T15" fmla="*/ 0 h 170"/>
                  <a:gd name="T16" fmla="*/ 158 w 167"/>
                  <a:gd name="T17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70">
                    <a:moveTo>
                      <a:pt x="158" y="0"/>
                    </a:moveTo>
                    <a:cubicBezTo>
                      <a:pt x="158" y="0"/>
                      <a:pt x="166" y="2"/>
                      <a:pt x="167" y="14"/>
                    </a:cubicBezTo>
                    <a:cubicBezTo>
                      <a:pt x="167" y="133"/>
                      <a:pt x="167" y="133"/>
                      <a:pt x="167" y="133"/>
                    </a:cubicBezTo>
                    <a:cubicBezTo>
                      <a:pt x="167" y="133"/>
                      <a:pt x="154" y="162"/>
                      <a:pt x="134" y="170"/>
                    </a:cubicBezTo>
                    <a:cubicBezTo>
                      <a:pt x="28" y="170"/>
                      <a:pt x="28" y="170"/>
                      <a:pt x="28" y="170"/>
                    </a:cubicBezTo>
                    <a:cubicBezTo>
                      <a:pt x="28" y="170"/>
                      <a:pt x="7" y="159"/>
                      <a:pt x="0" y="13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5"/>
                      <a:pt x="8" y="0"/>
                    </a:cubicBez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5" name="Freeform 49"/>
              <p:cNvSpPr>
                <a:spLocks/>
              </p:cNvSpPr>
              <p:nvPr/>
            </p:nvSpPr>
            <p:spPr bwMode="auto">
              <a:xfrm>
                <a:off x="4024313" y="3119438"/>
                <a:ext cx="708025" cy="720725"/>
              </a:xfrm>
              <a:custGeom>
                <a:avLst/>
                <a:gdLst>
                  <a:gd name="T0" fmla="*/ 158 w 167"/>
                  <a:gd name="T1" fmla="*/ 0 h 170"/>
                  <a:gd name="T2" fmla="*/ 167 w 167"/>
                  <a:gd name="T3" fmla="*/ 14 h 170"/>
                  <a:gd name="T4" fmla="*/ 167 w 167"/>
                  <a:gd name="T5" fmla="*/ 133 h 170"/>
                  <a:gd name="T6" fmla="*/ 134 w 167"/>
                  <a:gd name="T7" fmla="*/ 170 h 170"/>
                  <a:gd name="T8" fmla="*/ 28 w 167"/>
                  <a:gd name="T9" fmla="*/ 170 h 170"/>
                  <a:gd name="T10" fmla="*/ 0 w 167"/>
                  <a:gd name="T11" fmla="*/ 130 h 170"/>
                  <a:gd name="T12" fmla="*/ 0 w 167"/>
                  <a:gd name="T13" fmla="*/ 12 h 170"/>
                  <a:gd name="T14" fmla="*/ 8 w 167"/>
                  <a:gd name="T15" fmla="*/ 0 h 170"/>
                  <a:gd name="T16" fmla="*/ 158 w 167"/>
                  <a:gd name="T17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70">
                    <a:moveTo>
                      <a:pt x="158" y="0"/>
                    </a:moveTo>
                    <a:cubicBezTo>
                      <a:pt x="158" y="0"/>
                      <a:pt x="166" y="2"/>
                      <a:pt x="167" y="14"/>
                    </a:cubicBezTo>
                    <a:cubicBezTo>
                      <a:pt x="167" y="133"/>
                      <a:pt x="167" y="133"/>
                      <a:pt x="167" y="133"/>
                    </a:cubicBezTo>
                    <a:cubicBezTo>
                      <a:pt x="167" y="133"/>
                      <a:pt x="154" y="162"/>
                      <a:pt x="134" y="170"/>
                    </a:cubicBezTo>
                    <a:cubicBezTo>
                      <a:pt x="28" y="170"/>
                      <a:pt x="28" y="170"/>
                      <a:pt x="28" y="170"/>
                    </a:cubicBezTo>
                    <a:cubicBezTo>
                      <a:pt x="28" y="170"/>
                      <a:pt x="7" y="159"/>
                      <a:pt x="0" y="13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5"/>
                      <a:pt x="8" y="0"/>
                    </a:cubicBezTo>
                    <a:lnTo>
                      <a:pt x="158" y="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1654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6" name="Freeform 50"/>
              <p:cNvSpPr>
                <a:spLocks/>
              </p:cNvSpPr>
              <p:nvPr/>
            </p:nvSpPr>
            <p:spPr bwMode="auto">
              <a:xfrm>
                <a:off x="3714750" y="3103563"/>
                <a:ext cx="368300" cy="584200"/>
              </a:xfrm>
              <a:custGeom>
                <a:avLst/>
                <a:gdLst>
                  <a:gd name="T0" fmla="*/ 80 w 87"/>
                  <a:gd name="T1" fmla="*/ 34 h 138"/>
                  <a:gd name="T2" fmla="*/ 19 w 87"/>
                  <a:gd name="T3" fmla="*/ 31 h 138"/>
                  <a:gd name="T4" fmla="*/ 22 w 87"/>
                  <a:gd name="T5" fmla="*/ 107 h 138"/>
                  <a:gd name="T6" fmla="*/ 87 w 87"/>
                  <a:gd name="T7" fmla="*/ 108 h 138"/>
                  <a:gd name="T8" fmla="*/ 76 w 87"/>
                  <a:gd name="T9" fmla="*/ 104 h 138"/>
                  <a:gd name="T10" fmla="*/ 20 w 87"/>
                  <a:gd name="T11" fmla="*/ 64 h 138"/>
                  <a:gd name="T12" fmla="*/ 46 w 87"/>
                  <a:gd name="T13" fmla="*/ 35 h 138"/>
                  <a:gd name="T14" fmla="*/ 82 w 87"/>
                  <a:gd name="T15" fmla="*/ 5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7" h="138">
                    <a:moveTo>
                      <a:pt x="80" y="34"/>
                    </a:moveTo>
                    <a:cubicBezTo>
                      <a:pt x="49" y="0"/>
                      <a:pt x="19" y="31"/>
                      <a:pt x="19" y="31"/>
                    </a:cubicBezTo>
                    <a:cubicBezTo>
                      <a:pt x="0" y="50"/>
                      <a:pt x="7" y="88"/>
                      <a:pt x="22" y="107"/>
                    </a:cubicBezTo>
                    <a:cubicBezTo>
                      <a:pt x="33" y="125"/>
                      <a:pt x="81" y="138"/>
                      <a:pt x="87" y="108"/>
                    </a:cubicBezTo>
                    <a:cubicBezTo>
                      <a:pt x="83" y="107"/>
                      <a:pt x="81" y="105"/>
                      <a:pt x="76" y="104"/>
                    </a:cubicBezTo>
                    <a:cubicBezTo>
                      <a:pt x="30" y="120"/>
                      <a:pt x="21" y="77"/>
                      <a:pt x="20" y="64"/>
                    </a:cubicBezTo>
                    <a:cubicBezTo>
                      <a:pt x="20" y="50"/>
                      <a:pt x="31" y="35"/>
                      <a:pt x="46" y="35"/>
                    </a:cubicBezTo>
                    <a:cubicBezTo>
                      <a:pt x="46" y="35"/>
                      <a:pt x="75" y="31"/>
                      <a:pt x="82" y="59"/>
                    </a:cubicBezTo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7" name="Freeform 51"/>
              <p:cNvSpPr>
                <a:spLocks/>
              </p:cNvSpPr>
              <p:nvPr/>
            </p:nvSpPr>
            <p:spPr bwMode="auto">
              <a:xfrm>
                <a:off x="4494213" y="2644775"/>
                <a:ext cx="139700" cy="395288"/>
              </a:xfrm>
              <a:custGeom>
                <a:avLst/>
                <a:gdLst>
                  <a:gd name="T0" fmla="*/ 19 w 33"/>
                  <a:gd name="T1" fmla="*/ 93 h 93"/>
                  <a:gd name="T2" fmla="*/ 22 w 33"/>
                  <a:gd name="T3" fmla="*/ 89 h 93"/>
                  <a:gd name="T4" fmla="*/ 25 w 33"/>
                  <a:gd name="T5" fmla="*/ 85 h 93"/>
                  <a:gd name="T6" fmla="*/ 28 w 33"/>
                  <a:gd name="T7" fmla="*/ 79 h 93"/>
                  <a:gd name="T8" fmla="*/ 29 w 33"/>
                  <a:gd name="T9" fmla="*/ 76 h 93"/>
                  <a:gd name="T10" fmla="*/ 29 w 33"/>
                  <a:gd name="T11" fmla="*/ 72 h 93"/>
                  <a:gd name="T12" fmla="*/ 29 w 33"/>
                  <a:gd name="T13" fmla="*/ 63 h 93"/>
                  <a:gd name="T14" fmla="*/ 26 w 33"/>
                  <a:gd name="T15" fmla="*/ 55 h 93"/>
                  <a:gd name="T16" fmla="*/ 24 w 33"/>
                  <a:gd name="T17" fmla="*/ 51 h 93"/>
                  <a:gd name="T18" fmla="*/ 23 w 33"/>
                  <a:gd name="T19" fmla="*/ 49 h 93"/>
                  <a:gd name="T20" fmla="*/ 21 w 33"/>
                  <a:gd name="T21" fmla="*/ 47 h 93"/>
                  <a:gd name="T22" fmla="*/ 16 w 33"/>
                  <a:gd name="T23" fmla="*/ 39 h 93"/>
                  <a:gd name="T24" fmla="*/ 10 w 33"/>
                  <a:gd name="T25" fmla="*/ 31 h 93"/>
                  <a:gd name="T26" fmla="*/ 5 w 33"/>
                  <a:gd name="T27" fmla="*/ 24 h 93"/>
                  <a:gd name="T28" fmla="*/ 3 w 33"/>
                  <a:gd name="T29" fmla="*/ 20 h 93"/>
                  <a:gd name="T30" fmla="*/ 2 w 33"/>
                  <a:gd name="T31" fmla="*/ 16 h 93"/>
                  <a:gd name="T32" fmla="*/ 1 w 33"/>
                  <a:gd name="T33" fmla="*/ 13 h 93"/>
                  <a:gd name="T34" fmla="*/ 0 w 33"/>
                  <a:gd name="T35" fmla="*/ 9 h 93"/>
                  <a:gd name="T36" fmla="*/ 0 w 33"/>
                  <a:gd name="T37" fmla="*/ 4 h 93"/>
                  <a:gd name="T38" fmla="*/ 0 w 33"/>
                  <a:gd name="T39" fmla="*/ 0 h 93"/>
                  <a:gd name="T40" fmla="*/ 1 w 33"/>
                  <a:gd name="T41" fmla="*/ 4 h 93"/>
                  <a:gd name="T42" fmla="*/ 2 w 33"/>
                  <a:gd name="T43" fmla="*/ 9 h 93"/>
                  <a:gd name="T44" fmla="*/ 3 w 33"/>
                  <a:gd name="T45" fmla="*/ 12 h 93"/>
                  <a:gd name="T46" fmla="*/ 4 w 33"/>
                  <a:gd name="T47" fmla="*/ 15 h 93"/>
                  <a:gd name="T48" fmla="*/ 6 w 33"/>
                  <a:gd name="T49" fmla="*/ 18 h 93"/>
                  <a:gd name="T50" fmla="*/ 8 w 33"/>
                  <a:gd name="T51" fmla="*/ 22 h 93"/>
                  <a:gd name="T52" fmla="*/ 14 w 33"/>
                  <a:gd name="T53" fmla="*/ 29 h 93"/>
                  <a:gd name="T54" fmla="*/ 25 w 33"/>
                  <a:gd name="T55" fmla="*/ 44 h 93"/>
                  <a:gd name="T56" fmla="*/ 26 w 33"/>
                  <a:gd name="T57" fmla="*/ 46 h 93"/>
                  <a:gd name="T58" fmla="*/ 28 w 33"/>
                  <a:gd name="T59" fmla="*/ 49 h 93"/>
                  <a:gd name="T60" fmla="*/ 30 w 33"/>
                  <a:gd name="T61" fmla="*/ 53 h 93"/>
                  <a:gd name="T62" fmla="*/ 33 w 33"/>
                  <a:gd name="T63" fmla="*/ 63 h 93"/>
                  <a:gd name="T64" fmla="*/ 33 w 33"/>
                  <a:gd name="T65" fmla="*/ 72 h 93"/>
                  <a:gd name="T66" fmla="*/ 32 w 33"/>
                  <a:gd name="T67" fmla="*/ 76 h 93"/>
                  <a:gd name="T68" fmla="*/ 30 w 33"/>
                  <a:gd name="T69" fmla="*/ 80 h 93"/>
                  <a:gd name="T70" fmla="*/ 23 w 33"/>
                  <a:gd name="T71" fmla="*/ 90 h 93"/>
                  <a:gd name="T72" fmla="*/ 19 w 33"/>
                  <a:gd name="T7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" h="93">
                    <a:moveTo>
                      <a:pt x="19" y="93"/>
                    </a:moveTo>
                    <a:cubicBezTo>
                      <a:pt x="19" y="93"/>
                      <a:pt x="21" y="91"/>
                      <a:pt x="22" y="89"/>
                    </a:cubicBezTo>
                    <a:cubicBezTo>
                      <a:pt x="23" y="88"/>
                      <a:pt x="24" y="87"/>
                      <a:pt x="25" y="85"/>
                    </a:cubicBezTo>
                    <a:cubicBezTo>
                      <a:pt x="26" y="83"/>
                      <a:pt x="27" y="81"/>
                      <a:pt x="28" y="79"/>
                    </a:cubicBezTo>
                    <a:cubicBezTo>
                      <a:pt x="28" y="78"/>
                      <a:pt x="29" y="77"/>
                      <a:pt x="29" y="76"/>
                    </a:cubicBezTo>
                    <a:cubicBezTo>
                      <a:pt x="29" y="74"/>
                      <a:pt x="29" y="73"/>
                      <a:pt x="29" y="72"/>
                    </a:cubicBezTo>
                    <a:cubicBezTo>
                      <a:pt x="30" y="69"/>
                      <a:pt x="29" y="66"/>
                      <a:pt x="29" y="63"/>
                    </a:cubicBezTo>
                    <a:cubicBezTo>
                      <a:pt x="28" y="61"/>
                      <a:pt x="27" y="58"/>
                      <a:pt x="26" y="55"/>
                    </a:cubicBezTo>
                    <a:cubicBezTo>
                      <a:pt x="25" y="54"/>
                      <a:pt x="24" y="52"/>
                      <a:pt x="24" y="51"/>
                    </a:cubicBezTo>
                    <a:cubicBezTo>
                      <a:pt x="23" y="49"/>
                      <a:pt x="23" y="49"/>
                      <a:pt x="23" y="49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19" y="44"/>
                      <a:pt x="18" y="41"/>
                      <a:pt x="16" y="39"/>
                    </a:cubicBezTo>
                    <a:cubicBezTo>
                      <a:pt x="14" y="36"/>
                      <a:pt x="12" y="34"/>
                      <a:pt x="10" y="31"/>
                    </a:cubicBezTo>
                    <a:cubicBezTo>
                      <a:pt x="9" y="29"/>
                      <a:pt x="7" y="26"/>
                      <a:pt x="5" y="24"/>
                    </a:cubicBezTo>
                    <a:cubicBezTo>
                      <a:pt x="5" y="23"/>
                      <a:pt x="4" y="21"/>
                      <a:pt x="3" y="20"/>
                    </a:cubicBezTo>
                    <a:cubicBezTo>
                      <a:pt x="3" y="19"/>
                      <a:pt x="2" y="18"/>
                      <a:pt x="2" y="16"/>
                    </a:cubicBezTo>
                    <a:cubicBezTo>
                      <a:pt x="1" y="15"/>
                      <a:pt x="1" y="14"/>
                      <a:pt x="1" y="13"/>
                    </a:cubicBezTo>
                    <a:cubicBezTo>
                      <a:pt x="1" y="12"/>
                      <a:pt x="0" y="11"/>
                      <a:pt x="0" y="9"/>
                    </a:cubicBezTo>
                    <a:cubicBezTo>
                      <a:pt x="0" y="7"/>
                      <a:pt x="0" y="6"/>
                      <a:pt x="0" y="4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4"/>
                    </a:cubicBezTo>
                    <a:cubicBezTo>
                      <a:pt x="1" y="6"/>
                      <a:pt x="1" y="7"/>
                      <a:pt x="2" y="9"/>
                    </a:cubicBezTo>
                    <a:cubicBezTo>
                      <a:pt x="2" y="10"/>
                      <a:pt x="3" y="11"/>
                      <a:pt x="3" y="12"/>
                    </a:cubicBezTo>
                    <a:cubicBezTo>
                      <a:pt x="3" y="13"/>
                      <a:pt x="4" y="14"/>
                      <a:pt x="4" y="15"/>
                    </a:cubicBezTo>
                    <a:cubicBezTo>
                      <a:pt x="5" y="16"/>
                      <a:pt x="5" y="17"/>
                      <a:pt x="6" y="18"/>
                    </a:cubicBezTo>
                    <a:cubicBezTo>
                      <a:pt x="7" y="20"/>
                      <a:pt x="7" y="21"/>
                      <a:pt x="8" y="22"/>
                    </a:cubicBezTo>
                    <a:cubicBezTo>
                      <a:pt x="10" y="24"/>
                      <a:pt x="12" y="26"/>
                      <a:pt x="14" y="29"/>
                    </a:cubicBezTo>
                    <a:cubicBezTo>
                      <a:pt x="17" y="33"/>
                      <a:pt x="21" y="39"/>
                      <a:pt x="25" y="44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28" y="49"/>
                      <a:pt x="28" y="49"/>
                      <a:pt x="28" y="49"/>
                    </a:cubicBezTo>
                    <a:cubicBezTo>
                      <a:pt x="28" y="50"/>
                      <a:pt x="29" y="52"/>
                      <a:pt x="30" y="53"/>
                    </a:cubicBezTo>
                    <a:cubicBezTo>
                      <a:pt x="31" y="56"/>
                      <a:pt x="32" y="60"/>
                      <a:pt x="33" y="63"/>
                    </a:cubicBezTo>
                    <a:cubicBezTo>
                      <a:pt x="33" y="66"/>
                      <a:pt x="33" y="69"/>
                      <a:pt x="33" y="72"/>
                    </a:cubicBezTo>
                    <a:cubicBezTo>
                      <a:pt x="32" y="74"/>
                      <a:pt x="32" y="75"/>
                      <a:pt x="32" y="76"/>
                    </a:cubicBezTo>
                    <a:cubicBezTo>
                      <a:pt x="31" y="78"/>
                      <a:pt x="31" y="79"/>
                      <a:pt x="30" y="80"/>
                    </a:cubicBezTo>
                    <a:cubicBezTo>
                      <a:pt x="28" y="85"/>
                      <a:pt x="25" y="88"/>
                      <a:pt x="23" y="90"/>
                    </a:cubicBezTo>
                    <a:cubicBezTo>
                      <a:pt x="21" y="92"/>
                      <a:pt x="19" y="93"/>
                      <a:pt x="19" y="93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8" name="Freeform 52"/>
              <p:cNvSpPr>
                <a:spLocks/>
              </p:cNvSpPr>
              <p:nvPr/>
            </p:nvSpPr>
            <p:spPr bwMode="auto">
              <a:xfrm>
                <a:off x="4311650" y="2644775"/>
                <a:ext cx="141288" cy="395288"/>
              </a:xfrm>
              <a:custGeom>
                <a:avLst/>
                <a:gdLst>
                  <a:gd name="T0" fmla="*/ 19 w 33"/>
                  <a:gd name="T1" fmla="*/ 93 h 93"/>
                  <a:gd name="T2" fmla="*/ 22 w 33"/>
                  <a:gd name="T3" fmla="*/ 89 h 93"/>
                  <a:gd name="T4" fmla="*/ 25 w 33"/>
                  <a:gd name="T5" fmla="*/ 85 h 93"/>
                  <a:gd name="T6" fmla="*/ 27 w 33"/>
                  <a:gd name="T7" fmla="*/ 79 h 93"/>
                  <a:gd name="T8" fmla="*/ 28 w 33"/>
                  <a:gd name="T9" fmla="*/ 76 h 93"/>
                  <a:gd name="T10" fmla="*/ 29 w 33"/>
                  <a:gd name="T11" fmla="*/ 72 h 93"/>
                  <a:gd name="T12" fmla="*/ 28 w 33"/>
                  <a:gd name="T13" fmla="*/ 63 h 93"/>
                  <a:gd name="T14" fmla="*/ 26 w 33"/>
                  <a:gd name="T15" fmla="*/ 55 h 93"/>
                  <a:gd name="T16" fmla="*/ 23 w 33"/>
                  <a:gd name="T17" fmla="*/ 51 h 93"/>
                  <a:gd name="T18" fmla="*/ 22 w 33"/>
                  <a:gd name="T19" fmla="*/ 49 h 93"/>
                  <a:gd name="T20" fmla="*/ 21 w 33"/>
                  <a:gd name="T21" fmla="*/ 47 h 93"/>
                  <a:gd name="T22" fmla="*/ 15 w 33"/>
                  <a:gd name="T23" fmla="*/ 39 h 93"/>
                  <a:gd name="T24" fmla="*/ 10 w 33"/>
                  <a:gd name="T25" fmla="*/ 31 h 93"/>
                  <a:gd name="T26" fmla="*/ 5 w 33"/>
                  <a:gd name="T27" fmla="*/ 24 h 93"/>
                  <a:gd name="T28" fmla="*/ 3 w 33"/>
                  <a:gd name="T29" fmla="*/ 20 h 93"/>
                  <a:gd name="T30" fmla="*/ 1 w 33"/>
                  <a:gd name="T31" fmla="*/ 16 h 93"/>
                  <a:gd name="T32" fmla="*/ 0 w 33"/>
                  <a:gd name="T33" fmla="*/ 13 h 93"/>
                  <a:gd name="T34" fmla="*/ 0 w 33"/>
                  <a:gd name="T35" fmla="*/ 9 h 93"/>
                  <a:gd name="T36" fmla="*/ 0 w 33"/>
                  <a:gd name="T37" fmla="*/ 4 h 93"/>
                  <a:gd name="T38" fmla="*/ 0 w 33"/>
                  <a:gd name="T39" fmla="*/ 0 h 93"/>
                  <a:gd name="T40" fmla="*/ 1 w 33"/>
                  <a:gd name="T41" fmla="*/ 4 h 93"/>
                  <a:gd name="T42" fmla="*/ 2 w 33"/>
                  <a:gd name="T43" fmla="*/ 9 h 93"/>
                  <a:gd name="T44" fmla="*/ 3 w 33"/>
                  <a:gd name="T45" fmla="*/ 12 h 93"/>
                  <a:gd name="T46" fmla="*/ 4 w 33"/>
                  <a:gd name="T47" fmla="*/ 15 h 93"/>
                  <a:gd name="T48" fmla="*/ 6 w 33"/>
                  <a:gd name="T49" fmla="*/ 18 h 93"/>
                  <a:gd name="T50" fmla="*/ 8 w 33"/>
                  <a:gd name="T51" fmla="*/ 22 h 93"/>
                  <a:gd name="T52" fmla="*/ 13 w 33"/>
                  <a:gd name="T53" fmla="*/ 29 h 93"/>
                  <a:gd name="T54" fmla="*/ 25 w 33"/>
                  <a:gd name="T55" fmla="*/ 44 h 93"/>
                  <a:gd name="T56" fmla="*/ 26 w 33"/>
                  <a:gd name="T57" fmla="*/ 46 h 93"/>
                  <a:gd name="T58" fmla="*/ 27 w 33"/>
                  <a:gd name="T59" fmla="*/ 49 h 93"/>
                  <a:gd name="T60" fmla="*/ 30 w 33"/>
                  <a:gd name="T61" fmla="*/ 53 h 93"/>
                  <a:gd name="T62" fmla="*/ 32 w 33"/>
                  <a:gd name="T63" fmla="*/ 63 h 93"/>
                  <a:gd name="T64" fmla="*/ 32 w 33"/>
                  <a:gd name="T65" fmla="*/ 72 h 93"/>
                  <a:gd name="T66" fmla="*/ 31 w 33"/>
                  <a:gd name="T67" fmla="*/ 76 h 93"/>
                  <a:gd name="T68" fmla="*/ 30 w 33"/>
                  <a:gd name="T69" fmla="*/ 80 h 93"/>
                  <a:gd name="T70" fmla="*/ 23 w 33"/>
                  <a:gd name="T71" fmla="*/ 90 h 93"/>
                  <a:gd name="T72" fmla="*/ 19 w 33"/>
                  <a:gd name="T7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" h="93">
                    <a:moveTo>
                      <a:pt x="19" y="93"/>
                    </a:moveTo>
                    <a:cubicBezTo>
                      <a:pt x="19" y="93"/>
                      <a:pt x="20" y="91"/>
                      <a:pt x="22" y="89"/>
                    </a:cubicBezTo>
                    <a:cubicBezTo>
                      <a:pt x="23" y="88"/>
                      <a:pt x="24" y="87"/>
                      <a:pt x="25" y="85"/>
                    </a:cubicBezTo>
                    <a:cubicBezTo>
                      <a:pt x="26" y="83"/>
                      <a:pt x="27" y="81"/>
                      <a:pt x="27" y="79"/>
                    </a:cubicBezTo>
                    <a:cubicBezTo>
                      <a:pt x="28" y="78"/>
                      <a:pt x="28" y="77"/>
                      <a:pt x="28" y="76"/>
                    </a:cubicBezTo>
                    <a:cubicBezTo>
                      <a:pt x="29" y="74"/>
                      <a:pt x="29" y="73"/>
                      <a:pt x="29" y="72"/>
                    </a:cubicBezTo>
                    <a:cubicBezTo>
                      <a:pt x="29" y="69"/>
                      <a:pt x="29" y="66"/>
                      <a:pt x="28" y="63"/>
                    </a:cubicBezTo>
                    <a:cubicBezTo>
                      <a:pt x="28" y="61"/>
                      <a:pt x="27" y="58"/>
                      <a:pt x="26" y="55"/>
                    </a:cubicBezTo>
                    <a:cubicBezTo>
                      <a:pt x="25" y="54"/>
                      <a:pt x="24" y="52"/>
                      <a:pt x="23" y="51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19" y="44"/>
                      <a:pt x="17" y="41"/>
                      <a:pt x="15" y="39"/>
                    </a:cubicBezTo>
                    <a:cubicBezTo>
                      <a:pt x="14" y="36"/>
                      <a:pt x="12" y="34"/>
                      <a:pt x="10" y="31"/>
                    </a:cubicBezTo>
                    <a:cubicBezTo>
                      <a:pt x="8" y="29"/>
                      <a:pt x="7" y="26"/>
                      <a:pt x="5" y="24"/>
                    </a:cubicBezTo>
                    <a:cubicBezTo>
                      <a:pt x="4" y="23"/>
                      <a:pt x="4" y="21"/>
                      <a:pt x="3" y="20"/>
                    </a:cubicBezTo>
                    <a:cubicBezTo>
                      <a:pt x="2" y="19"/>
                      <a:pt x="2" y="18"/>
                      <a:pt x="1" y="16"/>
                    </a:cubicBezTo>
                    <a:cubicBezTo>
                      <a:pt x="1" y="15"/>
                      <a:pt x="1" y="14"/>
                      <a:pt x="0" y="13"/>
                    </a:cubicBezTo>
                    <a:cubicBezTo>
                      <a:pt x="0" y="12"/>
                      <a:pt x="0" y="11"/>
                      <a:pt x="0" y="9"/>
                    </a:cubicBezTo>
                    <a:cubicBezTo>
                      <a:pt x="0" y="7"/>
                      <a:pt x="0" y="6"/>
                      <a:pt x="0" y="4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4"/>
                    </a:cubicBezTo>
                    <a:cubicBezTo>
                      <a:pt x="1" y="6"/>
                      <a:pt x="1" y="7"/>
                      <a:pt x="2" y="9"/>
                    </a:cubicBezTo>
                    <a:cubicBezTo>
                      <a:pt x="2" y="10"/>
                      <a:pt x="2" y="11"/>
                      <a:pt x="3" y="12"/>
                    </a:cubicBezTo>
                    <a:cubicBezTo>
                      <a:pt x="3" y="13"/>
                      <a:pt x="3" y="14"/>
                      <a:pt x="4" y="15"/>
                    </a:cubicBezTo>
                    <a:cubicBezTo>
                      <a:pt x="4" y="16"/>
                      <a:pt x="5" y="17"/>
                      <a:pt x="6" y="18"/>
                    </a:cubicBezTo>
                    <a:cubicBezTo>
                      <a:pt x="6" y="20"/>
                      <a:pt x="7" y="21"/>
                      <a:pt x="8" y="22"/>
                    </a:cubicBezTo>
                    <a:cubicBezTo>
                      <a:pt x="10" y="24"/>
                      <a:pt x="11" y="26"/>
                      <a:pt x="13" y="29"/>
                    </a:cubicBezTo>
                    <a:cubicBezTo>
                      <a:pt x="17" y="34"/>
                      <a:pt x="21" y="39"/>
                      <a:pt x="25" y="44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27" y="49"/>
                      <a:pt x="27" y="49"/>
                      <a:pt x="27" y="49"/>
                    </a:cubicBezTo>
                    <a:cubicBezTo>
                      <a:pt x="28" y="50"/>
                      <a:pt x="29" y="52"/>
                      <a:pt x="30" y="53"/>
                    </a:cubicBezTo>
                    <a:cubicBezTo>
                      <a:pt x="31" y="56"/>
                      <a:pt x="32" y="60"/>
                      <a:pt x="32" y="63"/>
                    </a:cubicBezTo>
                    <a:cubicBezTo>
                      <a:pt x="33" y="66"/>
                      <a:pt x="33" y="69"/>
                      <a:pt x="32" y="72"/>
                    </a:cubicBezTo>
                    <a:cubicBezTo>
                      <a:pt x="32" y="74"/>
                      <a:pt x="32" y="75"/>
                      <a:pt x="31" y="76"/>
                    </a:cubicBezTo>
                    <a:cubicBezTo>
                      <a:pt x="31" y="78"/>
                      <a:pt x="30" y="79"/>
                      <a:pt x="30" y="80"/>
                    </a:cubicBezTo>
                    <a:cubicBezTo>
                      <a:pt x="28" y="85"/>
                      <a:pt x="25" y="88"/>
                      <a:pt x="23" y="90"/>
                    </a:cubicBezTo>
                    <a:cubicBezTo>
                      <a:pt x="20" y="92"/>
                      <a:pt x="19" y="93"/>
                      <a:pt x="19" y="93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9" name="Freeform 53"/>
              <p:cNvSpPr>
                <a:spLocks/>
              </p:cNvSpPr>
              <p:nvPr/>
            </p:nvSpPr>
            <p:spPr bwMode="auto">
              <a:xfrm>
                <a:off x="4125913" y="2644775"/>
                <a:ext cx="144463" cy="395288"/>
              </a:xfrm>
              <a:custGeom>
                <a:avLst/>
                <a:gdLst>
                  <a:gd name="T0" fmla="*/ 20 w 34"/>
                  <a:gd name="T1" fmla="*/ 93 h 93"/>
                  <a:gd name="T2" fmla="*/ 23 w 34"/>
                  <a:gd name="T3" fmla="*/ 89 h 93"/>
                  <a:gd name="T4" fmla="*/ 26 w 34"/>
                  <a:gd name="T5" fmla="*/ 85 h 93"/>
                  <a:gd name="T6" fmla="*/ 28 w 34"/>
                  <a:gd name="T7" fmla="*/ 79 h 93"/>
                  <a:gd name="T8" fmla="*/ 29 w 34"/>
                  <a:gd name="T9" fmla="*/ 76 h 93"/>
                  <a:gd name="T10" fmla="*/ 30 w 34"/>
                  <a:gd name="T11" fmla="*/ 72 h 93"/>
                  <a:gd name="T12" fmla="*/ 29 w 34"/>
                  <a:gd name="T13" fmla="*/ 63 h 93"/>
                  <a:gd name="T14" fmla="*/ 26 w 34"/>
                  <a:gd name="T15" fmla="*/ 55 h 93"/>
                  <a:gd name="T16" fmla="*/ 24 w 34"/>
                  <a:gd name="T17" fmla="*/ 51 h 93"/>
                  <a:gd name="T18" fmla="*/ 23 w 34"/>
                  <a:gd name="T19" fmla="*/ 49 h 93"/>
                  <a:gd name="T20" fmla="*/ 22 w 34"/>
                  <a:gd name="T21" fmla="*/ 47 h 93"/>
                  <a:gd name="T22" fmla="*/ 16 w 34"/>
                  <a:gd name="T23" fmla="*/ 39 h 93"/>
                  <a:gd name="T24" fmla="*/ 11 w 34"/>
                  <a:gd name="T25" fmla="*/ 31 h 93"/>
                  <a:gd name="T26" fmla="*/ 6 w 34"/>
                  <a:gd name="T27" fmla="*/ 24 h 93"/>
                  <a:gd name="T28" fmla="*/ 4 w 34"/>
                  <a:gd name="T29" fmla="*/ 20 h 93"/>
                  <a:gd name="T30" fmla="*/ 2 w 34"/>
                  <a:gd name="T31" fmla="*/ 16 h 93"/>
                  <a:gd name="T32" fmla="*/ 1 w 34"/>
                  <a:gd name="T33" fmla="*/ 13 h 93"/>
                  <a:gd name="T34" fmla="*/ 1 w 34"/>
                  <a:gd name="T35" fmla="*/ 9 h 93"/>
                  <a:gd name="T36" fmla="*/ 1 w 34"/>
                  <a:gd name="T37" fmla="*/ 4 h 93"/>
                  <a:gd name="T38" fmla="*/ 1 w 34"/>
                  <a:gd name="T39" fmla="*/ 0 h 93"/>
                  <a:gd name="T40" fmla="*/ 1 w 34"/>
                  <a:gd name="T41" fmla="*/ 4 h 93"/>
                  <a:gd name="T42" fmla="*/ 2 w 34"/>
                  <a:gd name="T43" fmla="*/ 9 h 93"/>
                  <a:gd name="T44" fmla="*/ 3 w 34"/>
                  <a:gd name="T45" fmla="*/ 12 h 93"/>
                  <a:gd name="T46" fmla="*/ 5 w 34"/>
                  <a:gd name="T47" fmla="*/ 15 h 93"/>
                  <a:gd name="T48" fmla="*/ 6 w 34"/>
                  <a:gd name="T49" fmla="*/ 18 h 93"/>
                  <a:gd name="T50" fmla="*/ 9 w 34"/>
                  <a:gd name="T51" fmla="*/ 22 h 93"/>
                  <a:gd name="T52" fmla="*/ 14 w 34"/>
                  <a:gd name="T53" fmla="*/ 29 h 93"/>
                  <a:gd name="T54" fmla="*/ 25 w 34"/>
                  <a:gd name="T55" fmla="*/ 44 h 93"/>
                  <a:gd name="T56" fmla="*/ 27 w 34"/>
                  <a:gd name="T57" fmla="*/ 46 h 93"/>
                  <a:gd name="T58" fmla="*/ 28 w 34"/>
                  <a:gd name="T59" fmla="*/ 49 h 93"/>
                  <a:gd name="T60" fmla="*/ 30 w 34"/>
                  <a:gd name="T61" fmla="*/ 53 h 93"/>
                  <a:gd name="T62" fmla="*/ 33 w 34"/>
                  <a:gd name="T63" fmla="*/ 63 h 93"/>
                  <a:gd name="T64" fmla="*/ 33 w 34"/>
                  <a:gd name="T65" fmla="*/ 72 h 93"/>
                  <a:gd name="T66" fmla="*/ 32 w 34"/>
                  <a:gd name="T67" fmla="*/ 76 h 93"/>
                  <a:gd name="T68" fmla="*/ 31 w 34"/>
                  <a:gd name="T69" fmla="*/ 80 h 93"/>
                  <a:gd name="T70" fmla="*/ 23 w 34"/>
                  <a:gd name="T71" fmla="*/ 90 h 93"/>
                  <a:gd name="T72" fmla="*/ 20 w 34"/>
                  <a:gd name="T7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4" h="93">
                    <a:moveTo>
                      <a:pt x="20" y="93"/>
                    </a:moveTo>
                    <a:cubicBezTo>
                      <a:pt x="20" y="93"/>
                      <a:pt x="21" y="91"/>
                      <a:pt x="23" y="89"/>
                    </a:cubicBezTo>
                    <a:cubicBezTo>
                      <a:pt x="24" y="88"/>
                      <a:pt x="25" y="87"/>
                      <a:pt x="26" y="85"/>
                    </a:cubicBezTo>
                    <a:cubicBezTo>
                      <a:pt x="26" y="83"/>
                      <a:pt x="27" y="81"/>
                      <a:pt x="28" y="79"/>
                    </a:cubicBezTo>
                    <a:cubicBezTo>
                      <a:pt x="29" y="78"/>
                      <a:pt x="29" y="77"/>
                      <a:pt x="29" y="76"/>
                    </a:cubicBezTo>
                    <a:cubicBezTo>
                      <a:pt x="29" y="74"/>
                      <a:pt x="30" y="73"/>
                      <a:pt x="30" y="72"/>
                    </a:cubicBezTo>
                    <a:cubicBezTo>
                      <a:pt x="30" y="69"/>
                      <a:pt x="30" y="66"/>
                      <a:pt x="29" y="63"/>
                    </a:cubicBezTo>
                    <a:cubicBezTo>
                      <a:pt x="29" y="61"/>
                      <a:pt x="28" y="58"/>
                      <a:pt x="26" y="55"/>
                    </a:cubicBezTo>
                    <a:cubicBezTo>
                      <a:pt x="26" y="54"/>
                      <a:pt x="25" y="52"/>
                      <a:pt x="24" y="51"/>
                    </a:cubicBezTo>
                    <a:cubicBezTo>
                      <a:pt x="23" y="49"/>
                      <a:pt x="23" y="49"/>
                      <a:pt x="23" y="49"/>
                    </a:cubicBezTo>
                    <a:cubicBezTo>
                      <a:pt x="22" y="47"/>
                      <a:pt x="22" y="47"/>
                      <a:pt x="22" y="47"/>
                    </a:cubicBezTo>
                    <a:cubicBezTo>
                      <a:pt x="20" y="44"/>
                      <a:pt x="18" y="41"/>
                      <a:pt x="16" y="39"/>
                    </a:cubicBezTo>
                    <a:cubicBezTo>
                      <a:pt x="14" y="36"/>
                      <a:pt x="12" y="34"/>
                      <a:pt x="11" y="31"/>
                    </a:cubicBezTo>
                    <a:cubicBezTo>
                      <a:pt x="9" y="29"/>
                      <a:pt x="7" y="26"/>
                      <a:pt x="6" y="24"/>
                    </a:cubicBezTo>
                    <a:cubicBezTo>
                      <a:pt x="5" y="22"/>
                      <a:pt x="4" y="21"/>
                      <a:pt x="4" y="20"/>
                    </a:cubicBezTo>
                    <a:cubicBezTo>
                      <a:pt x="3" y="19"/>
                      <a:pt x="2" y="18"/>
                      <a:pt x="2" y="16"/>
                    </a:cubicBezTo>
                    <a:cubicBezTo>
                      <a:pt x="2" y="15"/>
                      <a:pt x="1" y="14"/>
                      <a:pt x="1" y="13"/>
                    </a:cubicBezTo>
                    <a:cubicBezTo>
                      <a:pt x="1" y="12"/>
                      <a:pt x="1" y="11"/>
                      <a:pt x="1" y="9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4"/>
                    </a:cubicBezTo>
                    <a:cubicBezTo>
                      <a:pt x="2" y="6"/>
                      <a:pt x="2" y="7"/>
                      <a:pt x="2" y="9"/>
                    </a:cubicBezTo>
                    <a:cubicBezTo>
                      <a:pt x="3" y="10"/>
                      <a:pt x="3" y="11"/>
                      <a:pt x="3" y="12"/>
                    </a:cubicBezTo>
                    <a:cubicBezTo>
                      <a:pt x="4" y="13"/>
                      <a:pt x="4" y="14"/>
                      <a:pt x="5" y="15"/>
                    </a:cubicBezTo>
                    <a:cubicBezTo>
                      <a:pt x="5" y="16"/>
                      <a:pt x="6" y="17"/>
                      <a:pt x="6" y="18"/>
                    </a:cubicBezTo>
                    <a:cubicBezTo>
                      <a:pt x="7" y="20"/>
                      <a:pt x="8" y="21"/>
                      <a:pt x="9" y="22"/>
                    </a:cubicBezTo>
                    <a:cubicBezTo>
                      <a:pt x="10" y="24"/>
                      <a:pt x="12" y="26"/>
                      <a:pt x="14" y="29"/>
                    </a:cubicBezTo>
                    <a:cubicBezTo>
                      <a:pt x="18" y="33"/>
                      <a:pt x="22" y="39"/>
                      <a:pt x="25" y="44"/>
                    </a:cubicBezTo>
                    <a:cubicBezTo>
                      <a:pt x="27" y="46"/>
                      <a:pt x="27" y="46"/>
                      <a:pt x="27" y="46"/>
                    </a:cubicBezTo>
                    <a:cubicBezTo>
                      <a:pt x="28" y="49"/>
                      <a:pt x="28" y="49"/>
                      <a:pt x="28" y="49"/>
                    </a:cubicBezTo>
                    <a:cubicBezTo>
                      <a:pt x="29" y="50"/>
                      <a:pt x="30" y="52"/>
                      <a:pt x="30" y="53"/>
                    </a:cubicBezTo>
                    <a:cubicBezTo>
                      <a:pt x="32" y="56"/>
                      <a:pt x="33" y="60"/>
                      <a:pt x="33" y="63"/>
                    </a:cubicBezTo>
                    <a:cubicBezTo>
                      <a:pt x="34" y="66"/>
                      <a:pt x="34" y="69"/>
                      <a:pt x="33" y="72"/>
                    </a:cubicBezTo>
                    <a:cubicBezTo>
                      <a:pt x="33" y="74"/>
                      <a:pt x="33" y="75"/>
                      <a:pt x="32" y="76"/>
                    </a:cubicBezTo>
                    <a:cubicBezTo>
                      <a:pt x="32" y="78"/>
                      <a:pt x="31" y="79"/>
                      <a:pt x="31" y="80"/>
                    </a:cubicBezTo>
                    <a:cubicBezTo>
                      <a:pt x="28" y="85"/>
                      <a:pt x="25" y="88"/>
                      <a:pt x="23" y="90"/>
                    </a:cubicBezTo>
                    <a:cubicBezTo>
                      <a:pt x="21" y="92"/>
                      <a:pt x="20" y="93"/>
                      <a:pt x="20" y="93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1483716" y="2218514"/>
              <a:ext cx="3015838" cy="1839718"/>
              <a:chOff x="1483716" y="2218514"/>
              <a:chExt cx="3015838" cy="1839718"/>
            </a:xfrm>
          </p:grpSpPr>
          <p:sp>
            <p:nvSpPr>
              <p:cNvPr id="2051" name="Rectangle 37"/>
              <p:cNvSpPr>
                <a:spLocks noChangeArrowheads="1"/>
              </p:cNvSpPr>
              <p:nvPr/>
            </p:nvSpPr>
            <p:spPr bwMode="auto">
              <a:xfrm>
                <a:off x="2573710" y="3812559"/>
                <a:ext cx="835850" cy="184961"/>
              </a:xfrm>
              <a:prstGeom prst="rect">
                <a:avLst/>
              </a:prstGeom>
              <a:solidFill>
                <a:srgbClr val="4141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2" name="Freeform 38"/>
              <p:cNvSpPr>
                <a:spLocks/>
              </p:cNvSpPr>
              <p:nvPr/>
            </p:nvSpPr>
            <p:spPr bwMode="auto">
              <a:xfrm>
                <a:off x="1483716" y="3805500"/>
                <a:ext cx="3015838" cy="252732"/>
              </a:xfrm>
              <a:custGeom>
                <a:avLst/>
                <a:gdLst>
                  <a:gd name="T0" fmla="*/ 763 w 800"/>
                  <a:gd name="T1" fmla="*/ 0 h 67"/>
                  <a:gd name="T2" fmla="*/ 500 w 800"/>
                  <a:gd name="T3" fmla="*/ 0 h 67"/>
                  <a:gd name="T4" fmla="*/ 475 w 800"/>
                  <a:gd name="T5" fmla="*/ 22 h 67"/>
                  <a:gd name="T6" fmla="*/ 325 w 800"/>
                  <a:gd name="T7" fmla="*/ 22 h 67"/>
                  <a:gd name="T8" fmla="*/ 300 w 800"/>
                  <a:gd name="T9" fmla="*/ 0 h 67"/>
                  <a:gd name="T10" fmla="*/ 38 w 800"/>
                  <a:gd name="T11" fmla="*/ 0 h 67"/>
                  <a:gd name="T12" fmla="*/ 0 w 800"/>
                  <a:gd name="T13" fmla="*/ 33 h 67"/>
                  <a:gd name="T14" fmla="*/ 38 w 800"/>
                  <a:gd name="T15" fmla="*/ 67 h 67"/>
                  <a:gd name="T16" fmla="*/ 763 w 800"/>
                  <a:gd name="T17" fmla="*/ 67 h 67"/>
                  <a:gd name="T18" fmla="*/ 800 w 800"/>
                  <a:gd name="T19" fmla="*/ 33 h 67"/>
                  <a:gd name="T20" fmla="*/ 763 w 800"/>
                  <a:gd name="T2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0" h="67">
                    <a:moveTo>
                      <a:pt x="763" y="0"/>
                    </a:moveTo>
                    <a:cubicBezTo>
                      <a:pt x="500" y="0"/>
                      <a:pt x="500" y="0"/>
                      <a:pt x="500" y="0"/>
                    </a:cubicBezTo>
                    <a:cubicBezTo>
                      <a:pt x="500" y="12"/>
                      <a:pt x="489" y="22"/>
                      <a:pt x="475" y="22"/>
                    </a:cubicBezTo>
                    <a:cubicBezTo>
                      <a:pt x="325" y="22"/>
                      <a:pt x="325" y="22"/>
                      <a:pt x="325" y="22"/>
                    </a:cubicBezTo>
                    <a:cubicBezTo>
                      <a:pt x="311" y="22"/>
                      <a:pt x="300" y="12"/>
                      <a:pt x="300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7" y="0"/>
                      <a:pt x="0" y="15"/>
                      <a:pt x="0" y="33"/>
                    </a:cubicBezTo>
                    <a:cubicBezTo>
                      <a:pt x="0" y="52"/>
                      <a:pt x="17" y="67"/>
                      <a:pt x="38" y="67"/>
                    </a:cubicBezTo>
                    <a:cubicBezTo>
                      <a:pt x="763" y="67"/>
                      <a:pt x="763" y="67"/>
                      <a:pt x="763" y="67"/>
                    </a:cubicBezTo>
                    <a:cubicBezTo>
                      <a:pt x="783" y="67"/>
                      <a:pt x="800" y="52"/>
                      <a:pt x="800" y="33"/>
                    </a:cubicBezTo>
                    <a:cubicBezTo>
                      <a:pt x="800" y="15"/>
                      <a:pt x="783" y="0"/>
                      <a:pt x="763" y="0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5" name="Rectangle 39"/>
              <p:cNvSpPr>
                <a:spLocks noChangeArrowheads="1"/>
              </p:cNvSpPr>
              <p:nvPr/>
            </p:nvSpPr>
            <p:spPr bwMode="auto">
              <a:xfrm>
                <a:off x="1808455" y="2358293"/>
                <a:ext cx="2381892" cy="1341314"/>
              </a:xfrm>
              <a:prstGeom prst="rect">
                <a:avLst/>
              </a:prstGeom>
              <a:solidFill>
                <a:srgbClr val="00B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6" name="Rectangle 40"/>
              <p:cNvSpPr>
                <a:spLocks noChangeArrowheads="1"/>
              </p:cNvSpPr>
              <p:nvPr/>
            </p:nvSpPr>
            <p:spPr bwMode="auto">
              <a:xfrm>
                <a:off x="1808455" y="2358293"/>
                <a:ext cx="2381892" cy="13413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直角三角形 68"/>
              <p:cNvSpPr/>
              <p:nvPr/>
            </p:nvSpPr>
            <p:spPr>
              <a:xfrm flipH="1" flipV="1">
                <a:off x="1766761" y="2306053"/>
                <a:ext cx="2444100" cy="1363905"/>
              </a:xfrm>
              <a:prstGeom prst="rtTriangle">
                <a:avLst/>
              </a:prstGeom>
              <a:solidFill>
                <a:srgbClr val="00A3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3" name="Freeform 47"/>
              <p:cNvSpPr>
                <a:spLocks noEditPoints="1"/>
              </p:cNvSpPr>
              <p:nvPr/>
            </p:nvSpPr>
            <p:spPr bwMode="auto">
              <a:xfrm>
                <a:off x="1648909" y="2218514"/>
                <a:ext cx="2684040" cy="1594046"/>
              </a:xfrm>
              <a:custGeom>
                <a:avLst/>
                <a:gdLst>
                  <a:gd name="T0" fmla="*/ 646 w 712"/>
                  <a:gd name="T1" fmla="*/ 0 h 423"/>
                  <a:gd name="T2" fmla="*/ 67 w 712"/>
                  <a:gd name="T3" fmla="*/ 0 h 423"/>
                  <a:gd name="T4" fmla="*/ 0 w 712"/>
                  <a:gd name="T5" fmla="*/ 67 h 423"/>
                  <a:gd name="T6" fmla="*/ 0 w 712"/>
                  <a:gd name="T7" fmla="*/ 356 h 423"/>
                  <a:gd name="T8" fmla="*/ 67 w 712"/>
                  <a:gd name="T9" fmla="*/ 423 h 423"/>
                  <a:gd name="T10" fmla="*/ 646 w 712"/>
                  <a:gd name="T11" fmla="*/ 423 h 423"/>
                  <a:gd name="T12" fmla="*/ 712 w 712"/>
                  <a:gd name="T13" fmla="*/ 356 h 423"/>
                  <a:gd name="T14" fmla="*/ 712 w 712"/>
                  <a:gd name="T15" fmla="*/ 67 h 423"/>
                  <a:gd name="T16" fmla="*/ 646 w 712"/>
                  <a:gd name="T17" fmla="*/ 0 h 423"/>
                  <a:gd name="T18" fmla="*/ 668 w 712"/>
                  <a:gd name="T19" fmla="*/ 356 h 423"/>
                  <a:gd name="T20" fmla="*/ 646 w 712"/>
                  <a:gd name="T21" fmla="*/ 378 h 423"/>
                  <a:gd name="T22" fmla="*/ 67 w 712"/>
                  <a:gd name="T23" fmla="*/ 378 h 423"/>
                  <a:gd name="T24" fmla="*/ 44 w 712"/>
                  <a:gd name="T25" fmla="*/ 356 h 423"/>
                  <a:gd name="T26" fmla="*/ 44 w 712"/>
                  <a:gd name="T27" fmla="*/ 67 h 423"/>
                  <a:gd name="T28" fmla="*/ 67 w 712"/>
                  <a:gd name="T29" fmla="*/ 44 h 423"/>
                  <a:gd name="T30" fmla="*/ 646 w 712"/>
                  <a:gd name="T31" fmla="*/ 44 h 423"/>
                  <a:gd name="T32" fmla="*/ 668 w 712"/>
                  <a:gd name="T33" fmla="*/ 67 h 423"/>
                  <a:gd name="T34" fmla="*/ 668 w 712"/>
                  <a:gd name="T35" fmla="*/ 356 h 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12" h="423">
                    <a:moveTo>
                      <a:pt x="646" y="0"/>
                    </a:moveTo>
                    <a:cubicBezTo>
                      <a:pt x="67" y="0"/>
                      <a:pt x="67" y="0"/>
                      <a:pt x="67" y="0"/>
                    </a:cubicBezTo>
                    <a:cubicBezTo>
                      <a:pt x="30" y="0"/>
                      <a:pt x="0" y="30"/>
                      <a:pt x="0" y="67"/>
                    </a:cubicBezTo>
                    <a:cubicBezTo>
                      <a:pt x="0" y="356"/>
                      <a:pt x="0" y="356"/>
                      <a:pt x="0" y="356"/>
                    </a:cubicBezTo>
                    <a:cubicBezTo>
                      <a:pt x="0" y="393"/>
                      <a:pt x="30" y="423"/>
                      <a:pt x="67" y="423"/>
                    </a:cubicBezTo>
                    <a:cubicBezTo>
                      <a:pt x="646" y="423"/>
                      <a:pt x="646" y="423"/>
                      <a:pt x="646" y="423"/>
                    </a:cubicBezTo>
                    <a:cubicBezTo>
                      <a:pt x="682" y="423"/>
                      <a:pt x="712" y="393"/>
                      <a:pt x="712" y="356"/>
                    </a:cubicBezTo>
                    <a:cubicBezTo>
                      <a:pt x="712" y="67"/>
                      <a:pt x="712" y="67"/>
                      <a:pt x="712" y="67"/>
                    </a:cubicBezTo>
                    <a:cubicBezTo>
                      <a:pt x="712" y="30"/>
                      <a:pt x="682" y="0"/>
                      <a:pt x="646" y="0"/>
                    </a:cubicBezTo>
                    <a:moveTo>
                      <a:pt x="668" y="356"/>
                    </a:moveTo>
                    <a:cubicBezTo>
                      <a:pt x="668" y="368"/>
                      <a:pt x="658" y="378"/>
                      <a:pt x="646" y="378"/>
                    </a:cubicBezTo>
                    <a:cubicBezTo>
                      <a:pt x="67" y="378"/>
                      <a:pt x="67" y="378"/>
                      <a:pt x="67" y="378"/>
                    </a:cubicBezTo>
                    <a:cubicBezTo>
                      <a:pt x="54" y="378"/>
                      <a:pt x="44" y="368"/>
                      <a:pt x="44" y="356"/>
                    </a:cubicBezTo>
                    <a:cubicBezTo>
                      <a:pt x="44" y="67"/>
                      <a:pt x="44" y="67"/>
                      <a:pt x="44" y="67"/>
                    </a:cubicBezTo>
                    <a:cubicBezTo>
                      <a:pt x="44" y="54"/>
                      <a:pt x="54" y="44"/>
                      <a:pt x="67" y="44"/>
                    </a:cubicBezTo>
                    <a:cubicBezTo>
                      <a:pt x="646" y="44"/>
                      <a:pt x="646" y="44"/>
                      <a:pt x="646" y="44"/>
                    </a:cubicBezTo>
                    <a:cubicBezTo>
                      <a:pt x="658" y="44"/>
                      <a:pt x="668" y="54"/>
                      <a:pt x="668" y="67"/>
                    </a:cubicBezTo>
                    <a:lnTo>
                      <a:pt x="668" y="356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4327952" y="5019870"/>
            <a:ext cx="885577" cy="885576"/>
            <a:chOff x="9548231" y="-1253842"/>
            <a:chExt cx="1358909" cy="1358907"/>
          </a:xfrm>
        </p:grpSpPr>
        <p:sp>
          <p:nvSpPr>
            <p:cNvPr id="78" name="Sev04"/>
            <p:cNvSpPr/>
            <p:nvPr/>
          </p:nvSpPr>
          <p:spPr>
            <a:xfrm>
              <a:off x="9548231" y="-1253842"/>
              <a:ext cx="1358909" cy="1358907"/>
            </a:xfrm>
            <a:prstGeom prst="ellipse">
              <a:avLst/>
            </a:prstGeom>
            <a:solidFill>
              <a:srgbClr val="FDB52D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5333" dirty="0">
                <a:solidFill>
                  <a:srgbClr val="F19B14">
                    <a:lumMod val="50000"/>
                  </a:srgb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79" name="Freeform 52"/>
            <p:cNvSpPr>
              <a:spLocks noEditPoints="1"/>
            </p:cNvSpPr>
            <p:nvPr/>
          </p:nvSpPr>
          <p:spPr bwMode="auto">
            <a:xfrm>
              <a:off x="9918890" y="-906608"/>
              <a:ext cx="617591" cy="664441"/>
            </a:xfrm>
            <a:custGeom>
              <a:avLst/>
              <a:gdLst/>
              <a:ahLst/>
              <a:cxnLst>
                <a:cxn ang="0">
                  <a:pos x="67" y="67"/>
                </a:cxn>
                <a:cxn ang="0">
                  <a:pos x="61" y="72"/>
                </a:cxn>
                <a:cxn ang="0">
                  <a:pos x="5" y="72"/>
                </a:cxn>
                <a:cxn ang="0">
                  <a:pos x="0" y="67"/>
                </a:cxn>
                <a:cxn ang="0">
                  <a:pos x="0" y="16"/>
                </a:cxn>
                <a:cxn ang="0">
                  <a:pos x="5" y="11"/>
                </a:cxn>
                <a:cxn ang="0">
                  <a:pos x="10" y="11"/>
                </a:cxn>
                <a:cxn ang="0">
                  <a:pos x="10" y="7"/>
                </a:cxn>
                <a:cxn ang="0">
                  <a:pos x="16" y="0"/>
                </a:cxn>
                <a:cxn ang="0">
                  <a:pos x="19" y="0"/>
                </a:cxn>
                <a:cxn ang="0">
                  <a:pos x="25" y="7"/>
                </a:cxn>
                <a:cxn ang="0">
                  <a:pos x="25" y="11"/>
                </a:cxn>
                <a:cxn ang="0">
                  <a:pos x="41" y="11"/>
                </a:cxn>
                <a:cxn ang="0">
                  <a:pos x="41" y="7"/>
                </a:cxn>
                <a:cxn ang="0">
                  <a:pos x="47" y="0"/>
                </a:cxn>
                <a:cxn ang="0">
                  <a:pos x="50" y="0"/>
                </a:cxn>
                <a:cxn ang="0">
                  <a:pos x="56" y="7"/>
                </a:cxn>
                <a:cxn ang="0">
                  <a:pos x="56" y="11"/>
                </a:cxn>
                <a:cxn ang="0">
                  <a:pos x="61" y="11"/>
                </a:cxn>
                <a:cxn ang="0">
                  <a:pos x="67" y="16"/>
                </a:cxn>
                <a:cxn ang="0">
                  <a:pos x="67" y="67"/>
                </a:cxn>
                <a:cxn ang="0">
                  <a:pos x="61" y="67"/>
                </a:cxn>
                <a:cxn ang="0">
                  <a:pos x="61" y="26"/>
                </a:cxn>
                <a:cxn ang="0">
                  <a:pos x="5" y="26"/>
                </a:cxn>
                <a:cxn ang="0">
                  <a:pos x="5" y="67"/>
                </a:cxn>
                <a:cxn ang="0">
                  <a:pos x="61" y="67"/>
                </a:cxn>
                <a:cxn ang="0">
                  <a:pos x="20" y="7"/>
                </a:cxn>
                <a:cxn ang="0">
                  <a:pos x="19" y="5"/>
                </a:cxn>
                <a:cxn ang="0">
                  <a:pos x="16" y="5"/>
                </a:cxn>
                <a:cxn ang="0">
                  <a:pos x="15" y="7"/>
                </a:cxn>
                <a:cxn ang="0">
                  <a:pos x="15" y="18"/>
                </a:cxn>
                <a:cxn ang="0">
                  <a:pos x="16" y="20"/>
                </a:cxn>
                <a:cxn ang="0">
                  <a:pos x="19" y="20"/>
                </a:cxn>
                <a:cxn ang="0">
                  <a:pos x="20" y="18"/>
                </a:cxn>
                <a:cxn ang="0">
                  <a:pos x="20" y="7"/>
                </a:cxn>
                <a:cxn ang="0">
                  <a:pos x="51" y="7"/>
                </a:cxn>
                <a:cxn ang="0">
                  <a:pos x="50" y="5"/>
                </a:cxn>
                <a:cxn ang="0">
                  <a:pos x="47" y="5"/>
                </a:cxn>
                <a:cxn ang="0">
                  <a:pos x="46" y="7"/>
                </a:cxn>
                <a:cxn ang="0">
                  <a:pos x="46" y="18"/>
                </a:cxn>
                <a:cxn ang="0">
                  <a:pos x="47" y="20"/>
                </a:cxn>
                <a:cxn ang="0">
                  <a:pos x="50" y="20"/>
                </a:cxn>
                <a:cxn ang="0">
                  <a:pos x="51" y="18"/>
                </a:cxn>
                <a:cxn ang="0">
                  <a:pos x="51" y="7"/>
                </a:cxn>
              </a:cxnLst>
              <a:rect l="0" t="0" r="r" b="b"/>
              <a:pathLst>
                <a:path w="67" h="72">
                  <a:moveTo>
                    <a:pt x="67" y="67"/>
                  </a:moveTo>
                  <a:cubicBezTo>
                    <a:pt x="67" y="70"/>
                    <a:pt x="64" y="72"/>
                    <a:pt x="61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2" y="72"/>
                    <a:pt x="0" y="70"/>
                    <a:pt x="0" y="6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3"/>
                    <a:pt x="2" y="11"/>
                    <a:pt x="5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3" y="0"/>
                    <a:pt x="16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5" y="3"/>
                    <a:pt x="25" y="7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1" y="3"/>
                    <a:pt x="44" y="0"/>
                    <a:pt x="4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3" y="0"/>
                    <a:pt x="56" y="3"/>
                    <a:pt x="56" y="7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4" y="11"/>
                    <a:pt x="67" y="13"/>
                    <a:pt x="67" y="16"/>
                  </a:cubicBezTo>
                  <a:lnTo>
                    <a:pt x="67" y="67"/>
                  </a:lnTo>
                  <a:close/>
                  <a:moveTo>
                    <a:pt x="61" y="67"/>
                  </a:moveTo>
                  <a:cubicBezTo>
                    <a:pt x="61" y="26"/>
                    <a:pt x="61" y="26"/>
                    <a:pt x="61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67"/>
                    <a:pt x="5" y="67"/>
                    <a:pt x="5" y="67"/>
                  </a:cubicBezTo>
                  <a:lnTo>
                    <a:pt x="61" y="67"/>
                  </a:lnTo>
                  <a:close/>
                  <a:moveTo>
                    <a:pt x="20" y="7"/>
                  </a:moveTo>
                  <a:cubicBezTo>
                    <a:pt x="20" y="6"/>
                    <a:pt x="20" y="5"/>
                    <a:pt x="19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6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9"/>
                    <a:pt x="16" y="20"/>
                    <a:pt x="16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0"/>
                    <a:pt x="20" y="19"/>
                    <a:pt x="20" y="18"/>
                  </a:cubicBezTo>
                  <a:lnTo>
                    <a:pt x="20" y="7"/>
                  </a:lnTo>
                  <a:close/>
                  <a:moveTo>
                    <a:pt x="51" y="7"/>
                  </a:moveTo>
                  <a:cubicBezTo>
                    <a:pt x="51" y="6"/>
                    <a:pt x="51" y="5"/>
                    <a:pt x="50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6" y="19"/>
                    <a:pt x="47" y="20"/>
                    <a:pt x="47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1" y="20"/>
                    <a:pt x="51" y="19"/>
                    <a:pt x="51" y="18"/>
                  </a:cubicBezTo>
                  <a:lnTo>
                    <a:pt x="51" y="7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 dirty="0">
                <a:solidFill>
                  <a:srgbClr val="262626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327958" y="1008199"/>
            <a:ext cx="885577" cy="885576"/>
            <a:chOff x="1483716" y="-1253842"/>
            <a:chExt cx="1358909" cy="1358907"/>
          </a:xfrm>
        </p:grpSpPr>
        <p:sp>
          <p:nvSpPr>
            <p:cNvPr id="75" name="Sev01"/>
            <p:cNvSpPr/>
            <p:nvPr/>
          </p:nvSpPr>
          <p:spPr>
            <a:xfrm>
              <a:off x="1483716" y="-1253842"/>
              <a:ext cx="1358909" cy="1358907"/>
            </a:xfrm>
            <a:prstGeom prst="ellipse">
              <a:avLst/>
            </a:prstGeom>
            <a:solidFill>
              <a:srgbClr val="288DBB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5333" dirty="0">
                <a:solidFill>
                  <a:srgbClr val="237DB9">
                    <a:lumMod val="50000"/>
                  </a:srgb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80" name="Freeform 42"/>
            <p:cNvSpPr>
              <a:spLocks noEditPoints="1"/>
            </p:cNvSpPr>
            <p:nvPr/>
          </p:nvSpPr>
          <p:spPr bwMode="auto">
            <a:xfrm>
              <a:off x="1826688" y="-864016"/>
              <a:ext cx="672960" cy="579257"/>
            </a:xfrm>
            <a:custGeom>
              <a:avLst/>
              <a:gdLst/>
              <a:ahLst/>
              <a:cxnLst>
                <a:cxn ang="0">
                  <a:pos x="73" y="47"/>
                </a:cxn>
                <a:cxn ang="0">
                  <a:pos x="67" y="53"/>
                </a:cxn>
                <a:cxn ang="0">
                  <a:pos x="46" y="53"/>
                </a:cxn>
                <a:cxn ang="0">
                  <a:pos x="48" y="60"/>
                </a:cxn>
                <a:cxn ang="0">
                  <a:pos x="46" y="63"/>
                </a:cxn>
                <a:cxn ang="0">
                  <a:pos x="26" y="63"/>
                </a:cxn>
                <a:cxn ang="0">
                  <a:pos x="24" y="60"/>
                </a:cxn>
                <a:cxn ang="0">
                  <a:pos x="26" y="53"/>
                </a:cxn>
                <a:cxn ang="0">
                  <a:pos x="6" y="53"/>
                </a:cxn>
                <a:cxn ang="0">
                  <a:pos x="0" y="47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67" y="0"/>
                </a:cxn>
                <a:cxn ang="0">
                  <a:pos x="73" y="6"/>
                </a:cxn>
                <a:cxn ang="0">
                  <a:pos x="73" y="47"/>
                </a:cxn>
                <a:cxn ang="0">
                  <a:pos x="68" y="6"/>
                </a:cxn>
                <a:cxn ang="0">
                  <a:pos x="67" y="5"/>
                </a:cxn>
                <a:cxn ang="0">
                  <a:pos x="6" y="5"/>
                </a:cxn>
                <a:cxn ang="0">
                  <a:pos x="5" y="6"/>
                </a:cxn>
                <a:cxn ang="0">
                  <a:pos x="5" y="37"/>
                </a:cxn>
                <a:cxn ang="0">
                  <a:pos x="6" y="39"/>
                </a:cxn>
                <a:cxn ang="0">
                  <a:pos x="67" y="39"/>
                </a:cxn>
                <a:cxn ang="0">
                  <a:pos x="68" y="37"/>
                </a:cxn>
                <a:cxn ang="0">
                  <a:pos x="68" y="6"/>
                </a:cxn>
              </a:cxnLst>
              <a:rect l="0" t="0" r="r" b="b"/>
              <a:pathLst>
                <a:path w="73" h="63">
                  <a:moveTo>
                    <a:pt x="73" y="47"/>
                  </a:moveTo>
                  <a:cubicBezTo>
                    <a:pt x="73" y="50"/>
                    <a:pt x="70" y="53"/>
                    <a:pt x="67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6"/>
                    <a:pt x="48" y="59"/>
                    <a:pt x="48" y="60"/>
                  </a:cubicBezTo>
                  <a:cubicBezTo>
                    <a:pt x="48" y="62"/>
                    <a:pt x="47" y="63"/>
                    <a:pt x="4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5" y="63"/>
                    <a:pt x="24" y="62"/>
                    <a:pt x="24" y="60"/>
                  </a:cubicBezTo>
                  <a:cubicBezTo>
                    <a:pt x="24" y="59"/>
                    <a:pt x="26" y="56"/>
                    <a:pt x="2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2" y="53"/>
                    <a:pt x="0" y="50"/>
                    <a:pt x="0" y="4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0" y="0"/>
                    <a:pt x="73" y="2"/>
                    <a:pt x="73" y="6"/>
                  </a:cubicBezTo>
                  <a:lnTo>
                    <a:pt x="73" y="47"/>
                  </a:lnTo>
                  <a:close/>
                  <a:moveTo>
                    <a:pt x="68" y="6"/>
                  </a:moveTo>
                  <a:cubicBezTo>
                    <a:pt x="68" y="5"/>
                    <a:pt x="67" y="5"/>
                    <a:pt x="6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5" y="38"/>
                    <a:pt x="5" y="39"/>
                    <a:pt x="6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8" y="38"/>
                    <a:pt x="68" y="37"/>
                  </a:cubicBezTo>
                  <a:lnTo>
                    <a:pt x="68" y="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 dirty="0">
                <a:solidFill>
                  <a:srgbClr val="262626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327954" y="3677102"/>
            <a:ext cx="885577" cy="885576"/>
            <a:chOff x="6898464" y="-1253842"/>
            <a:chExt cx="1358909" cy="1358907"/>
          </a:xfrm>
        </p:grpSpPr>
        <p:sp>
          <p:nvSpPr>
            <p:cNvPr id="77" name="Sev03"/>
            <p:cNvSpPr/>
            <p:nvPr/>
          </p:nvSpPr>
          <p:spPr>
            <a:xfrm>
              <a:off x="6898464" y="-1253842"/>
              <a:ext cx="1358909" cy="1358907"/>
            </a:xfrm>
            <a:prstGeom prst="ellipse">
              <a:avLst/>
            </a:prstGeom>
            <a:solidFill>
              <a:srgbClr val="E04548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5333" dirty="0">
                <a:solidFill>
                  <a:srgbClr val="9BB955">
                    <a:lumMod val="50000"/>
                  </a:srgbClr>
                </a:solidFill>
                <a:latin typeface="Agency FB" panose="020B0503020202020204" pitchFamily="34" charset="0"/>
                <a:cs typeface="+mj-cs"/>
              </a:endParaRPr>
            </a:p>
          </p:txBody>
        </p:sp>
        <p:sp>
          <p:nvSpPr>
            <p:cNvPr id="81" name="Freeform 178"/>
            <p:cNvSpPr>
              <a:spLocks noEditPoints="1"/>
            </p:cNvSpPr>
            <p:nvPr/>
          </p:nvSpPr>
          <p:spPr bwMode="auto">
            <a:xfrm>
              <a:off x="7241436" y="-827813"/>
              <a:ext cx="672960" cy="506852"/>
            </a:xfrm>
            <a:custGeom>
              <a:avLst/>
              <a:gdLst/>
              <a:ahLst/>
              <a:cxnLst>
                <a:cxn ang="0">
                  <a:pos x="158" y="119"/>
                </a:cxn>
                <a:cxn ang="0">
                  <a:pos x="0" y="119"/>
                </a:cxn>
                <a:cxn ang="0">
                  <a:pos x="0" y="0"/>
                </a:cxn>
                <a:cxn ang="0">
                  <a:pos x="9" y="0"/>
                </a:cxn>
                <a:cxn ang="0">
                  <a:pos x="9" y="108"/>
                </a:cxn>
                <a:cxn ang="0">
                  <a:pos x="158" y="108"/>
                </a:cxn>
                <a:cxn ang="0">
                  <a:pos x="158" y="119"/>
                </a:cxn>
                <a:cxn ang="0">
                  <a:pos x="50" y="99"/>
                </a:cxn>
                <a:cxn ang="0">
                  <a:pos x="29" y="99"/>
                </a:cxn>
                <a:cxn ang="0">
                  <a:pos x="29" y="60"/>
                </a:cxn>
                <a:cxn ang="0">
                  <a:pos x="50" y="60"/>
                </a:cxn>
                <a:cxn ang="0">
                  <a:pos x="50" y="99"/>
                </a:cxn>
                <a:cxn ang="0">
                  <a:pos x="78" y="99"/>
                </a:cxn>
                <a:cxn ang="0">
                  <a:pos x="59" y="99"/>
                </a:cxn>
                <a:cxn ang="0">
                  <a:pos x="59" y="19"/>
                </a:cxn>
                <a:cxn ang="0">
                  <a:pos x="78" y="19"/>
                </a:cxn>
                <a:cxn ang="0">
                  <a:pos x="78" y="99"/>
                </a:cxn>
                <a:cxn ang="0">
                  <a:pos x="109" y="99"/>
                </a:cxn>
                <a:cxn ang="0">
                  <a:pos x="89" y="99"/>
                </a:cxn>
                <a:cxn ang="0">
                  <a:pos x="89" y="39"/>
                </a:cxn>
                <a:cxn ang="0">
                  <a:pos x="109" y="39"/>
                </a:cxn>
                <a:cxn ang="0">
                  <a:pos x="109" y="99"/>
                </a:cxn>
                <a:cxn ang="0">
                  <a:pos x="139" y="99"/>
                </a:cxn>
                <a:cxn ang="0">
                  <a:pos x="119" y="99"/>
                </a:cxn>
                <a:cxn ang="0">
                  <a:pos x="119" y="11"/>
                </a:cxn>
                <a:cxn ang="0">
                  <a:pos x="139" y="11"/>
                </a:cxn>
                <a:cxn ang="0">
                  <a:pos x="139" y="99"/>
                </a:cxn>
              </a:cxnLst>
              <a:rect l="0" t="0" r="r" b="b"/>
              <a:pathLst>
                <a:path w="158" h="119">
                  <a:moveTo>
                    <a:pt x="158" y="119"/>
                  </a:moveTo>
                  <a:lnTo>
                    <a:pt x="0" y="119"/>
                  </a:lnTo>
                  <a:lnTo>
                    <a:pt x="0" y="0"/>
                  </a:lnTo>
                  <a:lnTo>
                    <a:pt x="9" y="0"/>
                  </a:lnTo>
                  <a:lnTo>
                    <a:pt x="9" y="108"/>
                  </a:lnTo>
                  <a:lnTo>
                    <a:pt x="158" y="108"/>
                  </a:lnTo>
                  <a:lnTo>
                    <a:pt x="158" y="119"/>
                  </a:lnTo>
                  <a:close/>
                  <a:moveTo>
                    <a:pt x="50" y="99"/>
                  </a:moveTo>
                  <a:lnTo>
                    <a:pt x="29" y="99"/>
                  </a:lnTo>
                  <a:lnTo>
                    <a:pt x="29" y="60"/>
                  </a:lnTo>
                  <a:lnTo>
                    <a:pt x="50" y="60"/>
                  </a:lnTo>
                  <a:lnTo>
                    <a:pt x="50" y="99"/>
                  </a:lnTo>
                  <a:close/>
                  <a:moveTo>
                    <a:pt x="78" y="99"/>
                  </a:moveTo>
                  <a:lnTo>
                    <a:pt x="59" y="99"/>
                  </a:lnTo>
                  <a:lnTo>
                    <a:pt x="59" y="19"/>
                  </a:lnTo>
                  <a:lnTo>
                    <a:pt x="78" y="19"/>
                  </a:lnTo>
                  <a:lnTo>
                    <a:pt x="78" y="99"/>
                  </a:lnTo>
                  <a:close/>
                  <a:moveTo>
                    <a:pt x="109" y="99"/>
                  </a:moveTo>
                  <a:lnTo>
                    <a:pt x="89" y="99"/>
                  </a:lnTo>
                  <a:lnTo>
                    <a:pt x="89" y="39"/>
                  </a:lnTo>
                  <a:lnTo>
                    <a:pt x="109" y="39"/>
                  </a:lnTo>
                  <a:lnTo>
                    <a:pt x="109" y="99"/>
                  </a:lnTo>
                  <a:close/>
                  <a:moveTo>
                    <a:pt x="139" y="99"/>
                  </a:moveTo>
                  <a:lnTo>
                    <a:pt x="119" y="99"/>
                  </a:lnTo>
                  <a:lnTo>
                    <a:pt x="119" y="11"/>
                  </a:lnTo>
                  <a:lnTo>
                    <a:pt x="139" y="11"/>
                  </a:lnTo>
                  <a:lnTo>
                    <a:pt x="139" y="9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 dirty="0">
                <a:solidFill>
                  <a:srgbClr val="262626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327955" y="2339867"/>
            <a:ext cx="885577" cy="885576"/>
            <a:chOff x="4182855" y="-1253842"/>
            <a:chExt cx="1358909" cy="1358907"/>
          </a:xfrm>
        </p:grpSpPr>
        <p:sp>
          <p:nvSpPr>
            <p:cNvPr id="76" name="Sev02"/>
            <p:cNvSpPr/>
            <p:nvPr/>
          </p:nvSpPr>
          <p:spPr>
            <a:xfrm>
              <a:off x="4182855" y="-1253842"/>
              <a:ext cx="1358909" cy="1358907"/>
            </a:xfrm>
            <a:prstGeom prst="ellipse">
              <a:avLst/>
            </a:prstGeom>
            <a:solidFill>
              <a:srgbClr val="12B19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8000" dirty="0">
                <a:solidFill>
                  <a:srgbClr val="15AA96">
                    <a:lumMod val="50000"/>
                  </a:srgb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82" name="Freeform 86"/>
            <p:cNvSpPr>
              <a:spLocks noEditPoints="1"/>
            </p:cNvSpPr>
            <p:nvPr/>
          </p:nvSpPr>
          <p:spPr bwMode="auto">
            <a:xfrm>
              <a:off x="4631881" y="-962089"/>
              <a:ext cx="460857" cy="775404"/>
            </a:xfrm>
            <a:custGeom>
              <a:avLst/>
              <a:gdLst/>
              <a:ahLst/>
              <a:cxnLst>
                <a:cxn ang="0">
                  <a:pos x="29" y="44"/>
                </a:cxn>
                <a:cxn ang="0">
                  <a:pos x="24" y="49"/>
                </a:cxn>
                <a:cxn ang="0">
                  <a:pos x="5" y="49"/>
                </a:cxn>
                <a:cxn ang="0">
                  <a:pos x="0" y="44"/>
                </a:cxn>
                <a:cxn ang="0">
                  <a:pos x="0" y="5"/>
                </a:cxn>
                <a:cxn ang="0">
                  <a:pos x="5" y="0"/>
                </a:cxn>
                <a:cxn ang="0">
                  <a:pos x="24" y="0"/>
                </a:cxn>
                <a:cxn ang="0">
                  <a:pos x="29" y="5"/>
                </a:cxn>
                <a:cxn ang="0">
                  <a:pos x="29" y="44"/>
                </a:cxn>
                <a:cxn ang="0">
                  <a:pos x="25" y="11"/>
                </a:cxn>
                <a:cxn ang="0">
                  <a:pos x="24" y="10"/>
                </a:cxn>
                <a:cxn ang="0">
                  <a:pos x="5" y="10"/>
                </a:cxn>
                <a:cxn ang="0">
                  <a:pos x="3" y="11"/>
                </a:cxn>
                <a:cxn ang="0">
                  <a:pos x="3" y="38"/>
                </a:cxn>
                <a:cxn ang="0">
                  <a:pos x="5" y="39"/>
                </a:cxn>
                <a:cxn ang="0">
                  <a:pos x="24" y="39"/>
                </a:cxn>
                <a:cxn ang="0">
                  <a:pos x="25" y="38"/>
                </a:cxn>
                <a:cxn ang="0">
                  <a:pos x="25" y="11"/>
                </a:cxn>
                <a:cxn ang="0">
                  <a:pos x="17" y="5"/>
                </a:cxn>
                <a:cxn ang="0">
                  <a:pos x="11" y="5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17" y="6"/>
                </a:cxn>
                <a:cxn ang="0">
                  <a:pos x="18" y="6"/>
                </a:cxn>
                <a:cxn ang="0">
                  <a:pos x="17" y="5"/>
                </a:cxn>
                <a:cxn ang="0">
                  <a:pos x="14" y="41"/>
                </a:cxn>
                <a:cxn ang="0">
                  <a:pos x="11" y="44"/>
                </a:cxn>
                <a:cxn ang="0">
                  <a:pos x="14" y="47"/>
                </a:cxn>
                <a:cxn ang="0">
                  <a:pos x="17" y="44"/>
                </a:cxn>
                <a:cxn ang="0">
                  <a:pos x="14" y="41"/>
                </a:cxn>
              </a:cxnLst>
              <a:rect l="0" t="0" r="r" b="b"/>
              <a:pathLst>
                <a:path w="29" h="49">
                  <a:moveTo>
                    <a:pt x="29" y="44"/>
                  </a:moveTo>
                  <a:cubicBezTo>
                    <a:pt x="29" y="47"/>
                    <a:pt x="27" y="49"/>
                    <a:pt x="24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0" y="47"/>
                    <a:pt x="0" y="4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0"/>
                    <a:pt x="29" y="3"/>
                    <a:pt x="29" y="5"/>
                  </a:cubicBezTo>
                  <a:lnTo>
                    <a:pt x="29" y="44"/>
                  </a:lnTo>
                  <a:close/>
                  <a:moveTo>
                    <a:pt x="25" y="11"/>
                  </a:moveTo>
                  <a:cubicBezTo>
                    <a:pt x="25" y="11"/>
                    <a:pt x="25" y="10"/>
                    <a:pt x="2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3" y="11"/>
                    <a:pt x="3" y="1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39"/>
                    <a:pt x="4" y="39"/>
                    <a:pt x="5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5" y="39"/>
                    <a:pt x="25" y="38"/>
                  </a:cubicBezTo>
                  <a:lnTo>
                    <a:pt x="25" y="11"/>
                  </a:lnTo>
                  <a:close/>
                  <a:moveTo>
                    <a:pt x="17" y="5"/>
                  </a:move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5"/>
                    <a:pt x="17" y="5"/>
                  </a:cubicBezTo>
                  <a:close/>
                  <a:moveTo>
                    <a:pt x="14" y="41"/>
                  </a:moveTo>
                  <a:cubicBezTo>
                    <a:pt x="13" y="41"/>
                    <a:pt x="11" y="42"/>
                    <a:pt x="11" y="44"/>
                  </a:cubicBezTo>
                  <a:cubicBezTo>
                    <a:pt x="11" y="46"/>
                    <a:pt x="13" y="47"/>
                    <a:pt x="14" y="47"/>
                  </a:cubicBezTo>
                  <a:cubicBezTo>
                    <a:pt x="16" y="47"/>
                    <a:pt x="17" y="46"/>
                    <a:pt x="17" y="44"/>
                  </a:cubicBezTo>
                  <a:cubicBezTo>
                    <a:pt x="17" y="42"/>
                    <a:pt x="16" y="41"/>
                    <a:pt x="14" y="4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 dirty="0">
                <a:solidFill>
                  <a:srgbClr val="262626"/>
                </a:solidFill>
                <a:latin typeface="Agency FB" panose="020B0503020202020204" pitchFamily="34" charset="0"/>
              </a:endParaRPr>
            </a:p>
          </p:txBody>
        </p:sp>
      </p:grpSp>
      <p:sp>
        <p:nvSpPr>
          <p:cNvPr id="89" name="文本框 88"/>
          <p:cNvSpPr txBox="1"/>
          <p:nvPr/>
        </p:nvSpPr>
        <p:spPr>
          <a:xfrm>
            <a:off x="5434649" y="1120080"/>
            <a:ext cx="2689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Introduction</a:t>
            </a:r>
            <a:endParaRPr lang="zh-CN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5434649" y="2464261"/>
            <a:ext cx="5100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Environment and Object</a:t>
            </a:r>
            <a:endParaRPr lang="zh-CN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5434649" y="3797533"/>
            <a:ext cx="5152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Behavior and Interaction</a:t>
            </a:r>
            <a:endParaRPr lang="zh-CN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5434649" y="5167484"/>
            <a:ext cx="64043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Experience and Interact Object</a:t>
            </a:r>
            <a:endParaRPr lang="zh-CN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5624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750">
        <p15:prstTrans prst="curtains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195" flipV="1">
            <a:off x="110151" y="3797037"/>
            <a:ext cx="3781757" cy="3788625"/>
          </a:xfrm>
          <a:prstGeom prst="rect">
            <a:avLst/>
          </a:prstGeom>
        </p:spPr>
      </p:pic>
      <p:sp>
        <p:nvSpPr>
          <p:cNvPr id="56" name="文本框 55"/>
          <p:cNvSpPr txBox="1"/>
          <p:nvPr/>
        </p:nvSpPr>
        <p:spPr>
          <a:xfrm>
            <a:off x="5614852" y="664299"/>
            <a:ext cx="215796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600" b="1" dirty="0">
                <a:solidFill>
                  <a:srgbClr val="FFFFFF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04</a:t>
            </a:r>
            <a:endParaRPr lang="zh-CN" altLang="en-US" sz="16600" b="1" dirty="0">
              <a:solidFill>
                <a:srgbClr val="FFFFFF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287760" y="3729218"/>
            <a:ext cx="95141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Experience and Interact Object</a:t>
            </a:r>
          </a:p>
        </p:txBody>
      </p:sp>
      <p:cxnSp>
        <p:nvCxnSpPr>
          <p:cNvPr id="58" name="直接连接符 57" descr="e7d195523061f1c0deeec63e560781cfd59afb0ea006f2a87ABB68BF51EA6619813959095094C18C62A12F549504892A4AAA8C1554C6663626E05CA27F281A14E6983772AFC3FB97135759321DEA3D7047B2D20B121D4E05A6D0F227958A32026FEBB3ABD36322023181A2FF8EA235E789B1C6FF9A70CDD2C90B48B40EB7806F7806DF616AB3CE63"/>
          <p:cNvCxnSpPr/>
          <p:nvPr/>
        </p:nvCxnSpPr>
        <p:spPr>
          <a:xfrm rot="5400000">
            <a:off x="6641762" y="1377283"/>
            <a:ext cx="0" cy="396000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417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矩形 89">
            <a:extLst>
              <a:ext uri="{FF2B5EF4-FFF2-40B4-BE49-F238E27FC236}">
                <a16:creationId xmlns:a16="http://schemas.microsoft.com/office/drawing/2014/main" id="{36506B0F-4820-4EC7-ABC5-731560D93BCB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E40714A3-55A7-4FD7-A502-F16F2301BC34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5C22080D-ACBE-4F4C-AA5E-2DCE2A15863F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4" name="Rectangle 37">
                <a:extLst>
                  <a:ext uri="{FF2B5EF4-FFF2-40B4-BE49-F238E27FC236}">
                    <a16:creationId xmlns:a16="http://schemas.microsoft.com/office/drawing/2014/main" id="{3A12B488-2F3B-4432-A90B-1BA97F468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Rectangle 25">
                <a:extLst>
                  <a:ext uri="{FF2B5EF4-FFF2-40B4-BE49-F238E27FC236}">
                    <a16:creationId xmlns:a16="http://schemas.microsoft.com/office/drawing/2014/main" id="{C6027314-562D-40D5-A846-C9851B239D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Rectangle 25">
                <a:extLst>
                  <a:ext uri="{FF2B5EF4-FFF2-40B4-BE49-F238E27FC236}">
                    <a16:creationId xmlns:a16="http://schemas.microsoft.com/office/drawing/2014/main" id="{2EF7A53B-BC33-41CF-B359-7126FEBFC9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Rectangle 29">
                <a:extLst>
                  <a:ext uri="{FF2B5EF4-FFF2-40B4-BE49-F238E27FC236}">
                    <a16:creationId xmlns:a16="http://schemas.microsoft.com/office/drawing/2014/main" id="{7D345BDC-0697-4F91-955F-2FBE12AB3F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3" name="组合 92">
              <a:extLst>
                <a:ext uri="{FF2B5EF4-FFF2-40B4-BE49-F238E27FC236}">
                  <a16:creationId xmlns:a16="http://schemas.microsoft.com/office/drawing/2014/main" id="{15054013-0849-4F6E-9752-A0BC0B1C1ECA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8C8A12A6-7231-4244-8251-F412BD174660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3" name="Freeform 114">
                  <a:extLst>
                    <a:ext uri="{FF2B5EF4-FFF2-40B4-BE49-F238E27FC236}">
                      <a16:creationId xmlns:a16="http://schemas.microsoft.com/office/drawing/2014/main" id="{3E5B1429-62D6-4BCD-A4CF-AEE10D6627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15">
                  <a:extLst>
                    <a:ext uri="{FF2B5EF4-FFF2-40B4-BE49-F238E27FC236}">
                      <a16:creationId xmlns:a16="http://schemas.microsoft.com/office/drawing/2014/main" id="{CB3B2E3E-65DE-4F68-A1DC-25D8FD7A05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16">
                  <a:extLst>
                    <a:ext uri="{FF2B5EF4-FFF2-40B4-BE49-F238E27FC236}">
                      <a16:creationId xmlns:a16="http://schemas.microsoft.com/office/drawing/2014/main" id="{46809AC2-1D2A-4B85-957B-4E5634DDAB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17">
                  <a:extLst>
                    <a:ext uri="{FF2B5EF4-FFF2-40B4-BE49-F238E27FC236}">
                      <a16:creationId xmlns:a16="http://schemas.microsoft.com/office/drawing/2014/main" id="{C08C140D-6254-490A-A982-BAC3329E49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18">
                  <a:extLst>
                    <a:ext uri="{FF2B5EF4-FFF2-40B4-BE49-F238E27FC236}">
                      <a16:creationId xmlns:a16="http://schemas.microsoft.com/office/drawing/2014/main" id="{7DA4E0A6-E10D-4922-8F50-8CD8E7F746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19">
                  <a:extLst>
                    <a:ext uri="{FF2B5EF4-FFF2-40B4-BE49-F238E27FC236}">
                      <a16:creationId xmlns:a16="http://schemas.microsoft.com/office/drawing/2014/main" id="{3158051A-10C0-468E-8277-6FB4FF69CC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20">
                  <a:extLst>
                    <a:ext uri="{FF2B5EF4-FFF2-40B4-BE49-F238E27FC236}">
                      <a16:creationId xmlns:a16="http://schemas.microsoft.com/office/drawing/2014/main" id="{02AEA460-3114-4D4D-8753-BEE4D2F7BD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21">
                  <a:extLst>
                    <a:ext uri="{FF2B5EF4-FFF2-40B4-BE49-F238E27FC236}">
                      <a16:creationId xmlns:a16="http://schemas.microsoft.com/office/drawing/2014/main" id="{D292C425-9C1F-47B2-B9A3-E5E801B7C0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22">
                  <a:extLst>
                    <a:ext uri="{FF2B5EF4-FFF2-40B4-BE49-F238E27FC236}">
                      <a16:creationId xmlns:a16="http://schemas.microsoft.com/office/drawing/2014/main" id="{9C9D2E76-3D62-4AA1-9FB5-72E2BABC66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123">
                  <a:extLst>
                    <a:ext uri="{FF2B5EF4-FFF2-40B4-BE49-F238E27FC236}">
                      <a16:creationId xmlns:a16="http://schemas.microsoft.com/office/drawing/2014/main" id="{A7B79D33-0BA9-42DC-AEDA-B9B01BF27B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3" name="Freeform 124">
                  <a:extLst>
                    <a:ext uri="{FF2B5EF4-FFF2-40B4-BE49-F238E27FC236}">
                      <a16:creationId xmlns:a16="http://schemas.microsoft.com/office/drawing/2014/main" id="{0D06B8EC-872E-4A1D-A9C0-E6DC1E1AEC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C63782B6-6D97-48EC-8DB4-04322C355A3D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6" name="Freeform 5">
                  <a:extLst>
                    <a:ext uri="{FF2B5EF4-FFF2-40B4-BE49-F238E27FC236}">
                      <a16:creationId xmlns:a16="http://schemas.microsoft.com/office/drawing/2014/main" id="{2036CD2E-249F-4BC4-8AC4-3C04001DFC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6">
                  <a:extLst>
                    <a:ext uri="{FF2B5EF4-FFF2-40B4-BE49-F238E27FC236}">
                      <a16:creationId xmlns:a16="http://schemas.microsoft.com/office/drawing/2014/main" id="{E3F0E04F-389E-4CE2-82F4-D345890067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7">
                  <a:extLst>
                    <a:ext uri="{FF2B5EF4-FFF2-40B4-BE49-F238E27FC236}">
                      <a16:creationId xmlns:a16="http://schemas.microsoft.com/office/drawing/2014/main" id="{3A6CA937-22A2-4500-8D36-CF96AF53DC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8">
                  <a:extLst>
                    <a:ext uri="{FF2B5EF4-FFF2-40B4-BE49-F238E27FC236}">
                      <a16:creationId xmlns:a16="http://schemas.microsoft.com/office/drawing/2014/main" id="{49600F3B-B547-4C14-A7B3-EE2B8A1723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9">
                  <a:extLst>
                    <a:ext uri="{FF2B5EF4-FFF2-40B4-BE49-F238E27FC236}">
                      <a16:creationId xmlns:a16="http://schemas.microsoft.com/office/drawing/2014/main" id="{4AFFE629-FBAF-4F72-BCF8-AC35FAF078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0">
                  <a:extLst>
                    <a:ext uri="{FF2B5EF4-FFF2-40B4-BE49-F238E27FC236}">
                      <a16:creationId xmlns:a16="http://schemas.microsoft.com/office/drawing/2014/main" id="{4E366FB0-6296-467D-B27E-4F62551417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1">
                  <a:extLst>
                    <a:ext uri="{FF2B5EF4-FFF2-40B4-BE49-F238E27FC236}">
                      <a16:creationId xmlns:a16="http://schemas.microsoft.com/office/drawing/2014/main" id="{7626335E-97AC-43B3-82FE-0139F7DCF63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2">
                  <a:extLst>
                    <a:ext uri="{FF2B5EF4-FFF2-40B4-BE49-F238E27FC236}">
                      <a16:creationId xmlns:a16="http://schemas.microsoft.com/office/drawing/2014/main" id="{C020465A-9FAE-4B25-A262-70B93D668F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3">
                  <a:extLst>
                    <a:ext uri="{FF2B5EF4-FFF2-40B4-BE49-F238E27FC236}">
                      <a16:creationId xmlns:a16="http://schemas.microsoft.com/office/drawing/2014/main" id="{817AAB95-A782-4F1D-881B-AE8217B7EE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4">
                  <a:extLst>
                    <a:ext uri="{FF2B5EF4-FFF2-40B4-BE49-F238E27FC236}">
                      <a16:creationId xmlns:a16="http://schemas.microsoft.com/office/drawing/2014/main" id="{205CF542-901F-478E-8797-D3FC8314A1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5">
                  <a:extLst>
                    <a:ext uri="{FF2B5EF4-FFF2-40B4-BE49-F238E27FC236}">
                      <a16:creationId xmlns:a16="http://schemas.microsoft.com/office/drawing/2014/main" id="{F373D464-BEAB-44B9-863F-C8371CE86D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6">
                  <a:extLst>
                    <a:ext uri="{FF2B5EF4-FFF2-40B4-BE49-F238E27FC236}">
                      <a16:creationId xmlns:a16="http://schemas.microsoft.com/office/drawing/2014/main" id="{8481454E-AD17-43FA-A30C-666F7388E1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7">
                  <a:extLst>
                    <a:ext uri="{FF2B5EF4-FFF2-40B4-BE49-F238E27FC236}">
                      <a16:creationId xmlns:a16="http://schemas.microsoft.com/office/drawing/2014/main" id="{44A026DE-E3C2-4943-8076-F6DE7037E1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8">
                  <a:extLst>
                    <a:ext uri="{FF2B5EF4-FFF2-40B4-BE49-F238E27FC236}">
                      <a16:creationId xmlns:a16="http://schemas.microsoft.com/office/drawing/2014/main" id="{6DEA7F5A-BE24-40B1-9C58-9C29D3FB0B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19">
                  <a:extLst>
                    <a:ext uri="{FF2B5EF4-FFF2-40B4-BE49-F238E27FC236}">
                      <a16:creationId xmlns:a16="http://schemas.microsoft.com/office/drawing/2014/main" id="{9434896C-9347-41D6-82F0-DF7D12A6D3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20">
                  <a:extLst>
                    <a:ext uri="{FF2B5EF4-FFF2-40B4-BE49-F238E27FC236}">
                      <a16:creationId xmlns:a16="http://schemas.microsoft.com/office/drawing/2014/main" id="{ABC7FAED-0DEE-4F1F-B384-8147A497BF8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1">
                  <a:extLst>
                    <a:ext uri="{FF2B5EF4-FFF2-40B4-BE49-F238E27FC236}">
                      <a16:creationId xmlns:a16="http://schemas.microsoft.com/office/drawing/2014/main" id="{0496C6C0-6786-4B32-893B-77455ED9B1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2">
                  <a:extLst>
                    <a:ext uri="{FF2B5EF4-FFF2-40B4-BE49-F238E27FC236}">
                      <a16:creationId xmlns:a16="http://schemas.microsoft.com/office/drawing/2014/main" id="{F01CC523-5C87-449A-A1AB-19E7AFB613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3">
                  <a:extLst>
                    <a:ext uri="{FF2B5EF4-FFF2-40B4-BE49-F238E27FC236}">
                      <a16:creationId xmlns:a16="http://schemas.microsoft.com/office/drawing/2014/main" id="{6CA693D5-A41E-467E-BEDC-B71930928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4">
                  <a:extLst>
                    <a:ext uri="{FF2B5EF4-FFF2-40B4-BE49-F238E27FC236}">
                      <a16:creationId xmlns:a16="http://schemas.microsoft.com/office/drawing/2014/main" id="{02F23426-8DC4-440F-ABDF-5B2E31A41F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5">
                  <a:extLst>
                    <a:ext uri="{FF2B5EF4-FFF2-40B4-BE49-F238E27FC236}">
                      <a16:creationId xmlns:a16="http://schemas.microsoft.com/office/drawing/2014/main" id="{4DA67495-2ED1-45AB-887C-D76EB0D362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6">
                  <a:extLst>
                    <a:ext uri="{FF2B5EF4-FFF2-40B4-BE49-F238E27FC236}">
                      <a16:creationId xmlns:a16="http://schemas.microsoft.com/office/drawing/2014/main" id="{C8B976A9-79D9-48BA-AFC8-A04E3AC534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7">
                  <a:extLst>
                    <a:ext uri="{FF2B5EF4-FFF2-40B4-BE49-F238E27FC236}">
                      <a16:creationId xmlns:a16="http://schemas.microsoft.com/office/drawing/2014/main" id="{E944BFCB-D974-4A3F-94A1-2406634A2C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28">
                  <a:extLst>
                    <a:ext uri="{FF2B5EF4-FFF2-40B4-BE49-F238E27FC236}">
                      <a16:creationId xmlns:a16="http://schemas.microsoft.com/office/drawing/2014/main" id="{7820F23D-9E1C-4BEE-8125-98B5997D4F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30">
                  <a:extLst>
                    <a:ext uri="{FF2B5EF4-FFF2-40B4-BE49-F238E27FC236}">
                      <a16:creationId xmlns:a16="http://schemas.microsoft.com/office/drawing/2014/main" id="{06A6431D-E57B-45F9-BF2F-C41C59D180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2">
                  <a:extLst>
                    <a:ext uri="{FF2B5EF4-FFF2-40B4-BE49-F238E27FC236}">
                      <a16:creationId xmlns:a16="http://schemas.microsoft.com/office/drawing/2014/main" id="{41D68791-3C75-4CFF-9838-EECEB95A4D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3">
                  <a:extLst>
                    <a:ext uri="{FF2B5EF4-FFF2-40B4-BE49-F238E27FC236}">
                      <a16:creationId xmlns:a16="http://schemas.microsoft.com/office/drawing/2014/main" id="{82AA7631-5E47-46AD-A255-D98F5EA7D0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4">
                  <a:extLst>
                    <a:ext uri="{FF2B5EF4-FFF2-40B4-BE49-F238E27FC236}">
                      <a16:creationId xmlns:a16="http://schemas.microsoft.com/office/drawing/2014/main" id="{FBD86EF0-9BF1-4F1E-B0B7-5BECCED441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6">
                  <a:extLst>
                    <a:ext uri="{FF2B5EF4-FFF2-40B4-BE49-F238E27FC236}">
                      <a16:creationId xmlns:a16="http://schemas.microsoft.com/office/drawing/2014/main" id="{C7B613E5-E72A-4AEC-BEEF-EB38DEDFDE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7">
                  <a:extLst>
                    <a:ext uri="{FF2B5EF4-FFF2-40B4-BE49-F238E27FC236}">
                      <a16:creationId xmlns:a16="http://schemas.microsoft.com/office/drawing/2014/main" id="{04354B59-EF51-4605-9AFB-B66CAEE9A3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38">
                  <a:extLst>
                    <a:ext uri="{FF2B5EF4-FFF2-40B4-BE49-F238E27FC236}">
                      <a16:creationId xmlns:a16="http://schemas.microsoft.com/office/drawing/2014/main" id="{CB138C65-5793-420D-9B2B-403DDD9593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39">
                  <a:extLst>
                    <a:ext uri="{FF2B5EF4-FFF2-40B4-BE49-F238E27FC236}">
                      <a16:creationId xmlns:a16="http://schemas.microsoft.com/office/drawing/2014/main" id="{F4995DA0-33B6-4577-BF21-2B83AB44C1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 40">
                  <a:extLst>
                    <a:ext uri="{FF2B5EF4-FFF2-40B4-BE49-F238E27FC236}">
                      <a16:creationId xmlns:a16="http://schemas.microsoft.com/office/drawing/2014/main" id="{A7D7477C-5C52-4F26-95BD-8854EA01EA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8" name="组合 147">
            <a:extLst>
              <a:ext uri="{FF2B5EF4-FFF2-40B4-BE49-F238E27FC236}">
                <a16:creationId xmlns:a16="http://schemas.microsoft.com/office/drawing/2014/main" id="{68AC3F1F-3C0D-42B7-BDDE-F05FCB1098C4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84044FD2-ECD5-4A61-835D-9219341D68B3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3" name="Freeform 13">
                <a:extLst>
                  <a:ext uri="{FF2B5EF4-FFF2-40B4-BE49-F238E27FC236}">
                    <a16:creationId xmlns:a16="http://schemas.microsoft.com/office/drawing/2014/main" id="{61674303-D70F-47B0-B8E3-48F3C4B6FE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4">
                <a:extLst>
                  <a:ext uri="{FF2B5EF4-FFF2-40B4-BE49-F238E27FC236}">
                    <a16:creationId xmlns:a16="http://schemas.microsoft.com/office/drawing/2014/main" id="{6CBD3FF2-3BEB-4A3F-8D19-2894573F5A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15">
                <a:extLst>
                  <a:ext uri="{FF2B5EF4-FFF2-40B4-BE49-F238E27FC236}">
                    <a16:creationId xmlns:a16="http://schemas.microsoft.com/office/drawing/2014/main" id="{AEB93626-C9F6-4908-953F-4340CE21DE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Line 16">
                <a:extLst>
                  <a:ext uri="{FF2B5EF4-FFF2-40B4-BE49-F238E27FC236}">
                    <a16:creationId xmlns:a16="http://schemas.microsoft.com/office/drawing/2014/main" id="{1A9ADA6F-FC38-4918-8435-C009FC93D8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17">
                <a:extLst>
                  <a:ext uri="{FF2B5EF4-FFF2-40B4-BE49-F238E27FC236}">
                    <a16:creationId xmlns:a16="http://schemas.microsoft.com/office/drawing/2014/main" id="{E2207079-074B-4078-8608-ADF3C07098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18">
                <a:extLst>
                  <a:ext uri="{FF2B5EF4-FFF2-40B4-BE49-F238E27FC236}">
                    <a16:creationId xmlns:a16="http://schemas.microsoft.com/office/drawing/2014/main" id="{E38E6D04-9C23-4F2E-85CA-C26D20D004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19">
                <a:extLst>
                  <a:ext uri="{FF2B5EF4-FFF2-40B4-BE49-F238E27FC236}">
                    <a16:creationId xmlns:a16="http://schemas.microsoft.com/office/drawing/2014/main" id="{540C4143-593D-4F27-82F2-AFAF075EE3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Line 20">
                <a:extLst>
                  <a:ext uri="{FF2B5EF4-FFF2-40B4-BE49-F238E27FC236}">
                    <a16:creationId xmlns:a16="http://schemas.microsoft.com/office/drawing/2014/main" id="{F077FC1C-77FB-41C0-9318-4BC612813A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Line 21">
                <a:extLst>
                  <a:ext uri="{FF2B5EF4-FFF2-40B4-BE49-F238E27FC236}">
                    <a16:creationId xmlns:a16="http://schemas.microsoft.com/office/drawing/2014/main" id="{1106289E-3910-4D30-90A5-F920F542E0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16E0DF2C-6287-4008-9C15-B5A90D450EBD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60" name="Rectangle 112">
                <a:extLst>
                  <a:ext uri="{FF2B5EF4-FFF2-40B4-BE49-F238E27FC236}">
                    <a16:creationId xmlns:a16="http://schemas.microsoft.com/office/drawing/2014/main" id="{27A6648D-DABA-4E8D-8A47-6D7D6AF05D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Rectangle 113">
                <a:extLst>
                  <a:ext uri="{FF2B5EF4-FFF2-40B4-BE49-F238E27FC236}">
                    <a16:creationId xmlns:a16="http://schemas.microsoft.com/office/drawing/2014/main" id="{10FB9F81-6F14-4F77-B721-7C1E1C96B4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Rectangle 33">
                <a:extLst>
                  <a:ext uri="{FF2B5EF4-FFF2-40B4-BE49-F238E27FC236}">
                    <a16:creationId xmlns:a16="http://schemas.microsoft.com/office/drawing/2014/main" id="{456CD4D0-3CB5-4A8A-9D34-DDE65293F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1" name="组合 150">
              <a:extLst>
                <a:ext uri="{FF2B5EF4-FFF2-40B4-BE49-F238E27FC236}">
                  <a16:creationId xmlns:a16="http://schemas.microsoft.com/office/drawing/2014/main" id="{4F9430E4-8198-45A6-A64A-250A3D78CFB8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id="{20D1E225-38F0-457B-B5FE-9888A6132C24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4" name="Freeform 125">
                  <a:extLst>
                    <a:ext uri="{FF2B5EF4-FFF2-40B4-BE49-F238E27FC236}">
                      <a16:creationId xmlns:a16="http://schemas.microsoft.com/office/drawing/2014/main" id="{DD0A58B3-9DE2-425D-B169-6E00F3E149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5" name="Freeform 126">
                  <a:extLst>
                    <a:ext uri="{FF2B5EF4-FFF2-40B4-BE49-F238E27FC236}">
                      <a16:creationId xmlns:a16="http://schemas.microsoft.com/office/drawing/2014/main" id="{D6ECF9C9-141B-4727-8323-8A0DDA5D02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6" name="Freeform 127">
                  <a:extLst>
                    <a:ext uri="{FF2B5EF4-FFF2-40B4-BE49-F238E27FC236}">
                      <a16:creationId xmlns:a16="http://schemas.microsoft.com/office/drawing/2014/main" id="{9251F5D9-2B98-4264-9988-114485439C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7" name="Freeform 128">
                  <a:extLst>
                    <a:ext uri="{FF2B5EF4-FFF2-40B4-BE49-F238E27FC236}">
                      <a16:creationId xmlns:a16="http://schemas.microsoft.com/office/drawing/2014/main" id="{4694AE36-D7AB-4D10-A7EB-D1C142E80C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8" name="Freeform 129">
                  <a:extLst>
                    <a:ext uri="{FF2B5EF4-FFF2-40B4-BE49-F238E27FC236}">
                      <a16:creationId xmlns:a16="http://schemas.microsoft.com/office/drawing/2014/main" id="{CC4B4D22-18E2-47DC-9516-AC1F936418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9" name="Freeform 130">
                  <a:extLst>
                    <a:ext uri="{FF2B5EF4-FFF2-40B4-BE49-F238E27FC236}">
                      <a16:creationId xmlns:a16="http://schemas.microsoft.com/office/drawing/2014/main" id="{6590D6EE-F644-4654-B5EB-D7A923306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3" name="Freeform 9">
                <a:extLst>
                  <a:ext uri="{FF2B5EF4-FFF2-40B4-BE49-F238E27FC236}">
                    <a16:creationId xmlns:a16="http://schemas.microsoft.com/office/drawing/2014/main" id="{E888F0F3-A90A-4480-AAA1-93E691AD595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/>
          <p:cNvSpPr txBox="1"/>
          <p:nvPr/>
        </p:nvSpPr>
        <p:spPr>
          <a:xfrm>
            <a:off x="3913864" y="165236"/>
            <a:ext cx="4364272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Experience-The process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3F7549F4-7682-4893-AD47-C37DD9EDD488}"/>
              </a:ext>
            </a:extLst>
          </p:cNvPr>
          <p:cNvGrpSpPr/>
          <p:nvPr/>
        </p:nvGrpSpPr>
        <p:grpSpPr>
          <a:xfrm>
            <a:off x="6545671" y="1859817"/>
            <a:ext cx="5252611" cy="4322127"/>
            <a:chOff x="0" y="0"/>
            <a:chExt cx="3170750" cy="2714625"/>
          </a:xfrm>
        </p:grpSpPr>
        <p:pic>
          <p:nvPicPr>
            <p:cNvPr id="87" name="图片 86">
              <a:extLst>
                <a:ext uri="{FF2B5EF4-FFF2-40B4-BE49-F238E27FC236}">
                  <a16:creationId xmlns:a16="http://schemas.microsoft.com/office/drawing/2014/main" id="{90320E96-5577-4B19-B269-09E3134E0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57"/>
            <a:stretch>
              <a:fillRect/>
            </a:stretch>
          </p:blipFill>
          <p:spPr>
            <a:xfrm>
              <a:off x="0" y="5862"/>
              <a:ext cx="1582420" cy="2703195"/>
            </a:xfrm>
            <a:prstGeom prst="round2DiagRect">
              <a:avLst>
                <a:gd name="adj1" fmla="val 16667"/>
                <a:gd name="adj2" fmla="val 0"/>
              </a:avLst>
            </a:prstGeom>
            <a:ln w="88900" cap="sq">
              <a:solidFill>
                <a:srgbClr val="FFFFFF"/>
              </a:solidFill>
              <a:miter lim="800000"/>
            </a:ln>
            <a:effectLst>
              <a:outerShdw blurRad="254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88" name="图片 87">
              <a:extLst>
                <a:ext uri="{FF2B5EF4-FFF2-40B4-BE49-F238E27FC236}">
                  <a16:creationId xmlns:a16="http://schemas.microsoft.com/office/drawing/2014/main" id="{8A2FE6B2-AFA4-4171-8834-2AB3747D81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40"/>
            <a:stretch>
              <a:fillRect/>
            </a:stretch>
          </p:blipFill>
          <p:spPr>
            <a:xfrm>
              <a:off x="1582615" y="0"/>
              <a:ext cx="1588135" cy="2714625"/>
            </a:xfrm>
            <a:prstGeom prst="round2DiagRect">
              <a:avLst>
                <a:gd name="adj1" fmla="val 16667"/>
                <a:gd name="adj2" fmla="val 0"/>
              </a:avLst>
            </a:prstGeom>
            <a:ln w="88900" cap="sq">
              <a:solidFill>
                <a:srgbClr val="FFFFFF"/>
              </a:solidFill>
              <a:miter lim="800000"/>
            </a:ln>
            <a:effectLst>
              <a:outerShdw blurRad="254000" algn="tl" rotWithShape="0">
                <a:srgbClr val="000000">
                  <a:alpha val="43000"/>
                </a:srgbClr>
              </a:outerShdw>
            </a:effectLst>
          </p:spPr>
        </p:pic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E8460709-6EA3-4F6E-985F-F9C139DC410B}"/>
              </a:ext>
            </a:extLst>
          </p:cNvPr>
          <p:cNvSpPr/>
          <p:nvPr/>
        </p:nvSpPr>
        <p:spPr>
          <a:xfrm>
            <a:off x="851474" y="2006892"/>
            <a:ext cx="5120118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spcAft>
                <a:spcPts val="1200"/>
              </a:spcAft>
              <a:buAutoNum type="alphaLcParenR"/>
            </a:pP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</a:t>
            </a: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Lots of materials about videos, articles, words bank. </a:t>
            </a: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 content.</a:t>
            </a: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Earn “KEKE beans” to exchange materials.</a:t>
            </a:r>
            <a:endParaRPr lang="zh-CN" altLang="zh-CN" sz="2400" kern="100" dirty="0">
              <a:latin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3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F4998450-DBAA-4DEB-85B0-3CFEEA248D79}"/>
              </a:ext>
            </a:extLst>
          </p:cNvPr>
          <p:cNvGrpSpPr/>
          <p:nvPr/>
        </p:nvGrpSpPr>
        <p:grpSpPr>
          <a:xfrm rot="345226">
            <a:off x="1145818" y="3274364"/>
            <a:ext cx="4090564" cy="3005970"/>
            <a:chOff x="7834919" y="3582824"/>
            <a:chExt cx="4090564" cy="3005970"/>
          </a:xfrm>
        </p:grpSpPr>
        <p:pic>
          <p:nvPicPr>
            <p:cNvPr id="89" name="图片 88">
              <a:extLst>
                <a:ext uri="{FF2B5EF4-FFF2-40B4-BE49-F238E27FC236}">
                  <a16:creationId xmlns:a16="http://schemas.microsoft.com/office/drawing/2014/main" id="{A5366029-0DB6-454E-9E4F-45C23DE42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502" b="34806"/>
            <a:stretch>
              <a:fillRect/>
            </a:stretch>
          </p:blipFill>
          <p:spPr>
            <a:xfrm>
              <a:off x="7834919" y="3582824"/>
              <a:ext cx="3886824" cy="1291425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  <p:pic>
          <p:nvPicPr>
            <p:cNvPr id="88" name="图片 87">
              <a:extLst>
                <a:ext uri="{FF2B5EF4-FFF2-40B4-BE49-F238E27FC236}">
                  <a16:creationId xmlns:a16="http://schemas.microsoft.com/office/drawing/2014/main" id="{DC104D5D-B139-4852-A55E-51BD83340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397" b="35227"/>
            <a:stretch>
              <a:fillRect/>
            </a:stretch>
          </p:blipFill>
          <p:spPr>
            <a:xfrm>
              <a:off x="8038658" y="5111300"/>
              <a:ext cx="3886825" cy="147749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</p:grpSp>
      <p:pic>
        <p:nvPicPr>
          <p:cNvPr id="92" name="图片 91">
            <a:extLst>
              <a:ext uri="{FF2B5EF4-FFF2-40B4-BE49-F238E27FC236}">
                <a16:creationId xmlns:a16="http://schemas.microsoft.com/office/drawing/2014/main" id="{E6372523-D6A9-4CEE-AE32-76BE6E82E2B1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230">
            <a:off x="6185782" y="1793791"/>
            <a:ext cx="5640091" cy="459291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90" name="矩形 89">
            <a:extLst>
              <a:ext uri="{FF2B5EF4-FFF2-40B4-BE49-F238E27FC236}">
                <a16:creationId xmlns:a16="http://schemas.microsoft.com/office/drawing/2014/main" id="{B9D345C4-4918-495B-AA95-3F6C29E2A106}"/>
              </a:ext>
            </a:extLst>
          </p:cNvPr>
          <p:cNvSpPr/>
          <p:nvPr/>
        </p:nvSpPr>
        <p:spPr>
          <a:xfrm>
            <a:off x="851474" y="1699798"/>
            <a:ext cx="5372044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spcAft>
                <a:spcPts val="1200"/>
              </a:spcAft>
              <a:buFont typeface="+mj-lt"/>
              <a:buAutoNum type="alphaLcParenR" startAt="2"/>
            </a:pP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Availability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Intelligent English scoring system.</a:t>
            </a: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BB750923-7CA8-4FF1-AB76-C7AF5B2F26A9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743AEF9C-D2F2-49D6-BAF7-1F2EAC9F35DB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AF0D029F-02D0-40EC-BA9C-534474A955DF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7" name="Rectangle 37">
                <a:extLst>
                  <a:ext uri="{FF2B5EF4-FFF2-40B4-BE49-F238E27FC236}">
                    <a16:creationId xmlns:a16="http://schemas.microsoft.com/office/drawing/2014/main" id="{7A540269-5FC0-4F84-A627-34B6F1F78F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Rectangle 25">
                <a:extLst>
                  <a:ext uri="{FF2B5EF4-FFF2-40B4-BE49-F238E27FC236}">
                    <a16:creationId xmlns:a16="http://schemas.microsoft.com/office/drawing/2014/main" id="{17BDF2A2-6C08-4692-AA90-47EC7BD416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Rectangle 25">
                <a:extLst>
                  <a:ext uri="{FF2B5EF4-FFF2-40B4-BE49-F238E27FC236}">
                    <a16:creationId xmlns:a16="http://schemas.microsoft.com/office/drawing/2014/main" id="{6E765828-00F2-4DD2-BC5F-086B278799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Rectangle 29">
                <a:extLst>
                  <a:ext uri="{FF2B5EF4-FFF2-40B4-BE49-F238E27FC236}">
                    <a16:creationId xmlns:a16="http://schemas.microsoft.com/office/drawing/2014/main" id="{A6627388-4E47-447D-BCA7-1D37292671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6" name="组合 95">
              <a:extLst>
                <a:ext uri="{FF2B5EF4-FFF2-40B4-BE49-F238E27FC236}">
                  <a16:creationId xmlns:a16="http://schemas.microsoft.com/office/drawing/2014/main" id="{7F87D3EA-43C5-46E5-9B35-175CBE3E1C5A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7" name="组合 96">
                <a:extLst>
                  <a:ext uri="{FF2B5EF4-FFF2-40B4-BE49-F238E27FC236}">
                    <a16:creationId xmlns:a16="http://schemas.microsoft.com/office/drawing/2014/main" id="{8B202603-A022-4E2C-981B-841C3146C138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6" name="Freeform 114">
                  <a:extLst>
                    <a:ext uri="{FF2B5EF4-FFF2-40B4-BE49-F238E27FC236}">
                      <a16:creationId xmlns:a16="http://schemas.microsoft.com/office/drawing/2014/main" id="{A24B3364-1988-4DB2-AC5B-1ADB4DD86F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15">
                  <a:extLst>
                    <a:ext uri="{FF2B5EF4-FFF2-40B4-BE49-F238E27FC236}">
                      <a16:creationId xmlns:a16="http://schemas.microsoft.com/office/drawing/2014/main" id="{6F38E2F6-38D5-4F29-AEC8-26FCB1801F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16">
                  <a:extLst>
                    <a:ext uri="{FF2B5EF4-FFF2-40B4-BE49-F238E27FC236}">
                      <a16:creationId xmlns:a16="http://schemas.microsoft.com/office/drawing/2014/main" id="{8E48028D-0175-4AD3-86E1-140F610DB1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17">
                  <a:extLst>
                    <a:ext uri="{FF2B5EF4-FFF2-40B4-BE49-F238E27FC236}">
                      <a16:creationId xmlns:a16="http://schemas.microsoft.com/office/drawing/2014/main" id="{478D8122-70A4-4E7A-B0AE-F9DCCB63C8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18">
                  <a:extLst>
                    <a:ext uri="{FF2B5EF4-FFF2-40B4-BE49-F238E27FC236}">
                      <a16:creationId xmlns:a16="http://schemas.microsoft.com/office/drawing/2014/main" id="{E10EB289-C2DB-467A-8E57-A23134C194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19">
                  <a:extLst>
                    <a:ext uri="{FF2B5EF4-FFF2-40B4-BE49-F238E27FC236}">
                      <a16:creationId xmlns:a16="http://schemas.microsoft.com/office/drawing/2014/main" id="{791F0700-50A1-42D3-BAEB-8EE14CB2FA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120">
                  <a:extLst>
                    <a:ext uri="{FF2B5EF4-FFF2-40B4-BE49-F238E27FC236}">
                      <a16:creationId xmlns:a16="http://schemas.microsoft.com/office/drawing/2014/main" id="{78515DEC-8F83-476B-AFCF-893DDD4B5FA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3" name="Freeform 121">
                  <a:extLst>
                    <a:ext uri="{FF2B5EF4-FFF2-40B4-BE49-F238E27FC236}">
                      <a16:creationId xmlns:a16="http://schemas.microsoft.com/office/drawing/2014/main" id="{E656FB93-82BC-45D4-BC73-61FEFE40F9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4" name="Freeform 122">
                  <a:extLst>
                    <a:ext uri="{FF2B5EF4-FFF2-40B4-BE49-F238E27FC236}">
                      <a16:creationId xmlns:a16="http://schemas.microsoft.com/office/drawing/2014/main" id="{386D920C-AAE0-4DD1-BF6F-EBA4C364FC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5" name="Freeform 123">
                  <a:extLst>
                    <a:ext uri="{FF2B5EF4-FFF2-40B4-BE49-F238E27FC236}">
                      <a16:creationId xmlns:a16="http://schemas.microsoft.com/office/drawing/2014/main" id="{B9FADCE7-C661-4099-9ED9-D5CADDFEB4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6" name="Freeform 124">
                  <a:extLst>
                    <a:ext uri="{FF2B5EF4-FFF2-40B4-BE49-F238E27FC236}">
                      <a16:creationId xmlns:a16="http://schemas.microsoft.com/office/drawing/2014/main" id="{3BB6367B-616D-40AC-AC1E-9A040C5940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B5AC0ECB-A434-4115-B436-725ED81B2812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9" name="Freeform 5">
                  <a:extLst>
                    <a:ext uri="{FF2B5EF4-FFF2-40B4-BE49-F238E27FC236}">
                      <a16:creationId xmlns:a16="http://schemas.microsoft.com/office/drawing/2014/main" id="{56DEA551-9CD8-4E11-A6C0-5112B6EFEC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6">
                  <a:extLst>
                    <a:ext uri="{FF2B5EF4-FFF2-40B4-BE49-F238E27FC236}">
                      <a16:creationId xmlns:a16="http://schemas.microsoft.com/office/drawing/2014/main" id="{97184055-792F-478B-8FAC-0A04F8197A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7">
                  <a:extLst>
                    <a:ext uri="{FF2B5EF4-FFF2-40B4-BE49-F238E27FC236}">
                      <a16:creationId xmlns:a16="http://schemas.microsoft.com/office/drawing/2014/main" id="{134A2355-0643-444E-B85E-3939F61484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8">
                  <a:extLst>
                    <a:ext uri="{FF2B5EF4-FFF2-40B4-BE49-F238E27FC236}">
                      <a16:creationId xmlns:a16="http://schemas.microsoft.com/office/drawing/2014/main" id="{BEB27915-BC81-4EDB-A68E-6A2A7C8687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9">
                  <a:extLst>
                    <a:ext uri="{FF2B5EF4-FFF2-40B4-BE49-F238E27FC236}">
                      <a16:creationId xmlns:a16="http://schemas.microsoft.com/office/drawing/2014/main" id="{DA421AB5-B94D-4ED0-8C5B-5B2C92339B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0">
                  <a:extLst>
                    <a:ext uri="{FF2B5EF4-FFF2-40B4-BE49-F238E27FC236}">
                      <a16:creationId xmlns:a16="http://schemas.microsoft.com/office/drawing/2014/main" id="{E91C1338-226A-4095-9A94-7F03D18183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1">
                  <a:extLst>
                    <a:ext uri="{FF2B5EF4-FFF2-40B4-BE49-F238E27FC236}">
                      <a16:creationId xmlns:a16="http://schemas.microsoft.com/office/drawing/2014/main" id="{A059914B-AA34-480B-A497-923511B2400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2">
                  <a:extLst>
                    <a:ext uri="{FF2B5EF4-FFF2-40B4-BE49-F238E27FC236}">
                      <a16:creationId xmlns:a16="http://schemas.microsoft.com/office/drawing/2014/main" id="{EA7831D3-D28D-4427-83AE-82D4590BFE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3">
                  <a:extLst>
                    <a:ext uri="{FF2B5EF4-FFF2-40B4-BE49-F238E27FC236}">
                      <a16:creationId xmlns:a16="http://schemas.microsoft.com/office/drawing/2014/main" id="{AB4538C3-F5A2-46FD-BC81-9321D9FB7D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4">
                  <a:extLst>
                    <a:ext uri="{FF2B5EF4-FFF2-40B4-BE49-F238E27FC236}">
                      <a16:creationId xmlns:a16="http://schemas.microsoft.com/office/drawing/2014/main" id="{D96BADC2-3F27-4F0D-A64A-76AC46C82A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5">
                  <a:extLst>
                    <a:ext uri="{FF2B5EF4-FFF2-40B4-BE49-F238E27FC236}">
                      <a16:creationId xmlns:a16="http://schemas.microsoft.com/office/drawing/2014/main" id="{CB0CABDC-3CA0-46B3-BB2A-B0E3F0263C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16">
                  <a:extLst>
                    <a:ext uri="{FF2B5EF4-FFF2-40B4-BE49-F238E27FC236}">
                      <a16:creationId xmlns:a16="http://schemas.microsoft.com/office/drawing/2014/main" id="{DE06C705-7EC7-4566-8C61-8F1CAF3C79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17">
                  <a:extLst>
                    <a:ext uri="{FF2B5EF4-FFF2-40B4-BE49-F238E27FC236}">
                      <a16:creationId xmlns:a16="http://schemas.microsoft.com/office/drawing/2014/main" id="{870320B4-7FDF-46C4-8882-10E4328BD5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18">
                  <a:extLst>
                    <a:ext uri="{FF2B5EF4-FFF2-40B4-BE49-F238E27FC236}">
                      <a16:creationId xmlns:a16="http://schemas.microsoft.com/office/drawing/2014/main" id="{8D0D7A96-1F11-4BCE-8D46-170ABA9DBB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19">
                  <a:extLst>
                    <a:ext uri="{FF2B5EF4-FFF2-40B4-BE49-F238E27FC236}">
                      <a16:creationId xmlns:a16="http://schemas.microsoft.com/office/drawing/2014/main" id="{F3BF9602-5F21-4939-A2EB-52F9C452D4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0">
                  <a:extLst>
                    <a:ext uri="{FF2B5EF4-FFF2-40B4-BE49-F238E27FC236}">
                      <a16:creationId xmlns:a16="http://schemas.microsoft.com/office/drawing/2014/main" id="{F283498C-46FB-421D-9B16-22119ECD68C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1">
                  <a:extLst>
                    <a:ext uri="{FF2B5EF4-FFF2-40B4-BE49-F238E27FC236}">
                      <a16:creationId xmlns:a16="http://schemas.microsoft.com/office/drawing/2014/main" id="{934540DE-B08C-4312-8B40-EEB82256AF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2">
                  <a:extLst>
                    <a:ext uri="{FF2B5EF4-FFF2-40B4-BE49-F238E27FC236}">
                      <a16:creationId xmlns:a16="http://schemas.microsoft.com/office/drawing/2014/main" id="{72D6E498-BB32-4ABA-A560-CC954FB9B7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3">
                  <a:extLst>
                    <a:ext uri="{FF2B5EF4-FFF2-40B4-BE49-F238E27FC236}">
                      <a16:creationId xmlns:a16="http://schemas.microsoft.com/office/drawing/2014/main" id="{EF6BFFB7-AF1D-4E38-A5E7-A10A1F0516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4">
                  <a:extLst>
                    <a:ext uri="{FF2B5EF4-FFF2-40B4-BE49-F238E27FC236}">
                      <a16:creationId xmlns:a16="http://schemas.microsoft.com/office/drawing/2014/main" id="{F236B24E-54D8-4655-B39B-099F887126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25">
                  <a:extLst>
                    <a:ext uri="{FF2B5EF4-FFF2-40B4-BE49-F238E27FC236}">
                      <a16:creationId xmlns:a16="http://schemas.microsoft.com/office/drawing/2014/main" id="{FB377276-E9C4-4313-82B3-DF737C843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26">
                  <a:extLst>
                    <a:ext uri="{FF2B5EF4-FFF2-40B4-BE49-F238E27FC236}">
                      <a16:creationId xmlns:a16="http://schemas.microsoft.com/office/drawing/2014/main" id="{369F4F5B-2BC5-48EC-ADFF-686BA38EC7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27">
                  <a:extLst>
                    <a:ext uri="{FF2B5EF4-FFF2-40B4-BE49-F238E27FC236}">
                      <a16:creationId xmlns:a16="http://schemas.microsoft.com/office/drawing/2014/main" id="{1CE8C0F3-84E9-4F38-B4C0-8EF0950D24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28">
                  <a:extLst>
                    <a:ext uri="{FF2B5EF4-FFF2-40B4-BE49-F238E27FC236}">
                      <a16:creationId xmlns:a16="http://schemas.microsoft.com/office/drawing/2014/main" id="{A0F08108-089C-435C-8457-12CD8BF163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0">
                  <a:extLst>
                    <a:ext uri="{FF2B5EF4-FFF2-40B4-BE49-F238E27FC236}">
                      <a16:creationId xmlns:a16="http://schemas.microsoft.com/office/drawing/2014/main" id="{417D7D8B-1746-422C-9115-3E0B52B493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2">
                  <a:extLst>
                    <a:ext uri="{FF2B5EF4-FFF2-40B4-BE49-F238E27FC236}">
                      <a16:creationId xmlns:a16="http://schemas.microsoft.com/office/drawing/2014/main" id="{470F98F9-0AEC-47BB-B80C-A4D8A7EDC3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3">
                  <a:extLst>
                    <a:ext uri="{FF2B5EF4-FFF2-40B4-BE49-F238E27FC236}">
                      <a16:creationId xmlns:a16="http://schemas.microsoft.com/office/drawing/2014/main" id="{698C5B38-C5CD-4F6B-857C-BEB1C4E27C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34">
                  <a:extLst>
                    <a:ext uri="{FF2B5EF4-FFF2-40B4-BE49-F238E27FC236}">
                      <a16:creationId xmlns:a16="http://schemas.microsoft.com/office/drawing/2014/main" id="{4C1577A1-EBE3-43A0-ABF5-C35E33915E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36">
                  <a:extLst>
                    <a:ext uri="{FF2B5EF4-FFF2-40B4-BE49-F238E27FC236}">
                      <a16:creationId xmlns:a16="http://schemas.microsoft.com/office/drawing/2014/main" id="{C85B37FF-7B65-4A71-99AC-DFC80FC054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 37">
                  <a:extLst>
                    <a:ext uri="{FF2B5EF4-FFF2-40B4-BE49-F238E27FC236}">
                      <a16:creationId xmlns:a16="http://schemas.microsoft.com/office/drawing/2014/main" id="{F3958652-6ECC-4A06-82DD-36B040336AB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38">
                  <a:extLst>
                    <a:ext uri="{FF2B5EF4-FFF2-40B4-BE49-F238E27FC236}">
                      <a16:creationId xmlns:a16="http://schemas.microsoft.com/office/drawing/2014/main" id="{D82AC938-7210-40C9-9C40-AC80D3D1A0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39">
                  <a:extLst>
                    <a:ext uri="{FF2B5EF4-FFF2-40B4-BE49-F238E27FC236}">
                      <a16:creationId xmlns:a16="http://schemas.microsoft.com/office/drawing/2014/main" id="{676C5258-0BE3-4029-9947-F8D389F85F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40">
                  <a:extLst>
                    <a:ext uri="{FF2B5EF4-FFF2-40B4-BE49-F238E27FC236}">
                      <a16:creationId xmlns:a16="http://schemas.microsoft.com/office/drawing/2014/main" id="{5B406A51-B21A-4704-9169-9EE6E29F8E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51" name="组合 150">
            <a:extLst>
              <a:ext uri="{FF2B5EF4-FFF2-40B4-BE49-F238E27FC236}">
                <a16:creationId xmlns:a16="http://schemas.microsoft.com/office/drawing/2014/main" id="{1B912D70-52B6-4595-A8DF-BD67E0F1DD9A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52" name="组合 151">
              <a:extLst>
                <a:ext uri="{FF2B5EF4-FFF2-40B4-BE49-F238E27FC236}">
                  <a16:creationId xmlns:a16="http://schemas.microsoft.com/office/drawing/2014/main" id="{8DFC9A39-B227-4BCB-B753-0A957FA9462F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6" name="Freeform 13">
                <a:extLst>
                  <a:ext uri="{FF2B5EF4-FFF2-40B4-BE49-F238E27FC236}">
                    <a16:creationId xmlns:a16="http://schemas.microsoft.com/office/drawing/2014/main" id="{28D0D795-BC29-41BA-B2A9-A2608EA6E1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14">
                <a:extLst>
                  <a:ext uri="{FF2B5EF4-FFF2-40B4-BE49-F238E27FC236}">
                    <a16:creationId xmlns:a16="http://schemas.microsoft.com/office/drawing/2014/main" id="{78C931D0-D8A4-4BCC-B57A-1CCA1623F7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5">
                <a:extLst>
                  <a:ext uri="{FF2B5EF4-FFF2-40B4-BE49-F238E27FC236}">
                    <a16:creationId xmlns:a16="http://schemas.microsoft.com/office/drawing/2014/main" id="{2FC8EE6A-1205-4361-BC2A-2567098A4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16">
                <a:extLst>
                  <a:ext uri="{FF2B5EF4-FFF2-40B4-BE49-F238E27FC236}">
                    <a16:creationId xmlns:a16="http://schemas.microsoft.com/office/drawing/2014/main" id="{BC7044D1-0F90-42C2-8476-F2103D6BAB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Line 17">
                <a:extLst>
                  <a:ext uri="{FF2B5EF4-FFF2-40B4-BE49-F238E27FC236}">
                    <a16:creationId xmlns:a16="http://schemas.microsoft.com/office/drawing/2014/main" id="{81256BF2-A824-4B6B-869C-1737582912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Line 18">
                <a:extLst>
                  <a:ext uri="{FF2B5EF4-FFF2-40B4-BE49-F238E27FC236}">
                    <a16:creationId xmlns:a16="http://schemas.microsoft.com/office/drawing/2014/main" id="{8A08EFDB-94FD-4792-A12D-A0403829A6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Line 19">
                <a:extLst>
                  <a:ext uri="{FF2B5EF4-FFF2-40B4-BE49-F238E27FC236}">
                    <a16:creationId xmlns:a16="http://schemas.microsoft.com/office/drawing/2014/main" id="{A42A295A-87D2-4E13-A214-C5A89AACEA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Line 20">
                <a:extLst>
                  <a:ext uri="{FF2B5EF4-FFF2-40B4-BE49-F238E27FC236}">
                    <a16:creationId xmlns:a16="http://schemas.microsoft.com/office/drawing/2014/main" id="{2F8392BA-A2CA-40AD-9FEC-3671C5099A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Line 21">
                <a:extLst>
                  <a:ext uri="{FF2B5EF4-FFF2-40B4-BE49-F238E27FC236}">
                    <a16:creationId xmlns:a16="http://schemas.microsoft.com/office/drawing/2014/main" id="{F660D697-4A76-44D4-B6F1-3BEA88C806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512F12D0-0522-4213-801D-BFDD179918EB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63" name="Rectangle 112">
                <a:extLst>
                  <a:ext uri="{FF2B5EF4-FFF2-40B4-BE49-F238E27FC236}">
                    <a16:creationId xmlns:a16="http://schemas.microsoft.com/office/drawing/2014/main" id="{D9809B9A-05E3-413D-A566-36E1E78D2C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Rectangle 113">
                <a:extLst>
                  <a:ext uri="{FF2B5EF4-FFF2-40B4-BE49-F238E27FC236}">
                    <a16:creationId xmlns:a16="http://schemas.microsoft.com/office/drawing/2014/main" id="{73495029-3176-4BBC-BA99-9BD13DCD0A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Rectangle 33">
                <a:extLst>
                  <a:ext uri="{FF2B5EF4-FFF2-40B4-BE49-F238E27FC236}">
                    <a16:creationId xmlns:a16="http://schemas.microsoft.com/office/drawing/2014/main" id="{2E92E52B-5512-4597-832C-CE019AC69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4F0F4546-EACC-46F6-A153-C40FE7BE5C87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5" name="组合 154">
                <a:extLst>
                  <a:ext uri="{FF2B5EF4-FFF2-40B4-BE49-F238E27FC236}">
                    <a16:creationId xmlns:a16="http://schemas.microsoft.com/office/drawing/2014/main" id="{37EC4DFE-CD85-40CA-A8F3-756BE6455D8D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7" name="Freeform 125">
                  <a:extLst>
                    <a:ext uri="{FF2B5EF4-FFF2-40B4-BE49-F238E27FC236}">
                      <a16:creationId xmlns:a16="http://schemas.microsoft.com/office/drawing/2014/main" id="{1C573AF1-1EEF-4316-AD4D-22EA5DD035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8" name="Freeform 126">
                  <a:extLst>
                    <a:ext uri="{FF2B5EF4-FFF2-40B4-BE49-F238E27FC236}">
                      <a16:creationId xmlns:a16="http://schemas.microsoft.com/office/drawing/2014/main" id="{F4D5B0C3-C586-4463-ABCE-C6D22855D9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9" name="Freeform 127">
                  <a:extLst>
                    <a:ext uri="{FF2B5EF4-FFF2-40B4-BE49-F238E27FC236}">
                      <a16:creationId xmlns:a16="http://schemas.microsoft.com/office/drawing/2014/main" id="{7ECC4647-9F9B-451B-9B69-207C33A7B7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60" name="Freeform 128">
                  <a:extLst>
                    <a:ext uri="{FF2B5EF4-FFF2-40B4-BE49-F238E27FC236}">
                      <a16:creationId xmlns:a16="http://schemas.microsoft.com/office/drawing/2014/main" id="{83BA2EBD-15AB-45C1-897C-6650E993B8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61" name="Freeform 129">
                  <a:extLst>
                    <a:ext uri="{FF2B5EF4-FFF2-40B4-BE49-F238E27FC236}">
                      <a16:creationId xmlns:a16="http://schemas.microsoft.com/office/drawing/2014/main" id="{01B80E06-3481-4B57-87F7-C5266FDC23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62" name="Freeform 130">
                  <a:extLst>
                    <a:ext uri="{FF2B5EF4-FFF2-40B4-BE49-F238E27FC236}">
                      <a16:creationId xmlns:a16="http://schemas.microsoft.com/office/drawing/2014/main" id="{5451DC76-C1D1-464B-9338-2FBB2158FD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6" name="Freeform 9">
                <a:extLst>
                  <a:ext uri="{FF2B5EF4-FFF2-40B4-BE49-F238E27FC236}">
                    <a16:creationId xmlns:a16="http://schemas.microsoft.com/office/drawing/2014/main" id="{6A8A560F-BEBE-489E-B0E3-8E5677D0C9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75" name="文本框 174">
            <a:extLst>
              <a:ext uri="{FF2B5EF4-FFF2-40B4-BE49-F238E27FC236}">
                <a16:creationId xmlns:a16="http://schemas.microsoft.com/office/drawing/2014/main" id="{967468F1-9D2E-4D93-8F13-0EFB4CCEC910}"/>
              </a:ext>
            </a:extLst>
          </p:cNvPr>
          <p:cNvSpPr txBox="1"/>
          <p:nvPr/>
        </p:nvSpPr>
        <p:spPr>
          <a:xfrm>
            <a:off x="3913864" y="165236"/>
            <a:ext cx="4364272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Experience-The process</a:t>
            </a:r>
          </a:p>
        </p:txBody>
      </p:sp>
    </p:spTree>
    <p:extLst>
      <p:ext uri="{BB962C8B-B14F-4D97-AF65-F5344CB8AC3E}">
        <p14:creationId xmlns:p14="http://schemas.microsoft.com/office/powerpoint/2010/main" val="2450217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D075DDDF-FAC5-4058-A44C-9203C064D5D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371946">
            <a:off x="6250629" y="1662372"/>
            <a:ext cx="5623562" cy="469330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88" name="矩形 87">
            <a:extLst>
              <a:ext uri="{FF2B5EF4-FFF2-40B4-BE49-F238E27FC236}">
                <a16:creationId xmlns:a16="http://schemas.microsoft.com/office/drawing/2014/main" id="{B4BBE76A-7140-44A5-9FEB-8E00602CEBC8}"/>
              </a:ext>
            </a:extLst>
          </p:cNvPr>
          <p:cNvSpPr/>
          <p:nvPr/>
        </p:nvSpPr>
        <p:spPr>
          <a:xfrm>
            <a:off x="472438" y="2381462"/>
            <a:ext cx="5623562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spcAft>
                <a:spcPts val="1200"/>
              </a:spcAft>
              <a:buFont typeface="+mj-lt"/>
              <a:buAutoNum type="alphaLcParenR" startAt="3"/>
            </a:pP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Happiness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a lot of interesting learning materials.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Radio blogs, bilingual video, movies and songs.</a:t>
            </a: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CA765A88-3017-4BF8-B07C-F4207B3AC157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BAE4C054-0EF6-421B-A798-22EBFF374F7E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F024B787-2E22-47E2-9C07-A9E4C3C9E008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3" name="Rectangle 37">
                <a:extLst>
                  <a:ext uri="{FF2B5EF4-FFF2-40B4-BE49-F238E27FC236}">
                    <a16:creationId xmlns:a16="http://schemas.microsoft.com/office/drawing/2014/main" id="{DEAC7C5C-251B-4063-8D7B-F1CF266143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Rectangle 25">
                <a:extLst>
                  <a:ext uri="{FF2B5EF4-FFF2-40B4-BE49-F238E27FC236}">
                    <a16:creationId xmlns:a16="http://schemas.microsoft.com/office/drawing/2014/main" id="{9B14C448-14F9-4309-A707-DD038DF9C9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Rectangle 25">
                <a:extLst>
                  <a:ext uri="{FF2B5EF4-FFF2-40B4-BE49-F238E27FC236}">
                    <a16:creationId xmlns:a16="http://schemas.microsoft.com/office/drawing/2014/main" id="{64B665BE-8E6B-4E43-B931-54F26CF90A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Rectangle 29">
                <a:extLst>
                  <a:ext uri="{FF2B5EF4-FFF2-40B4-BE49-F238E27FC236}">
                    <a16:creationId xmlns:a16="http://schemas.microsoft.com/office/drawing/2014/main" id="{2143CCB9-2F71-4518-B9EB-C17EFD43E4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25524992-0AD0-4169-B6B3-373A9BC8F69B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2CD18338-1D5F-4817-8DE2-0514F99987B6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2" name="Freeform 114">
                  <a:extLst>
                    <a:ext uri="{FF2B5EF4-FFF2-40B4-BE49-F238E27FC236}">
                      <a16:creationId xmlns:a16="http://schemas.microsoft.com/office/drawing/2014/main" id="{155828F5-2F88-49D5-AD29-DDA440C049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115">
                  <a:extLst>
                    <a:ext uri="{FF2B5EF4-FFF2-40B4-BE49-F238E27FC236}">
                      <a16:creationId xmlns:a16="http://schemas.microsoft.com/office/drawing/2014/main" id="{1663ECD6-E9E7-45F7-9B2E-01197C3515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16">
                  <a:extLst>
                    <a:ext uri="{FF2B5EF4-FFF2-40B4-BE49-F238E27FC236}">
                      <a16:creationId xmlns:a16="http://schemas.microsoft.com/office/drawing/2014/main" id="{FEA7BE37-322D-48E2-92F9-72A0C782BE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17">
                  <a:extLst>
                    <a:ext uri="{FF2B5EF4-FFF2-40B4-BE49-F238E27FC236}">
                      <a16:creationId xmlns:a16="http://schemas.microsoft.com/office/drawing/2014/main" id="{ACAF97E8-0FCF-4A40-A6BD-29D46B12C1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18">
                  <a:extLst>
                    <a:ext uri="{FF2B5EF4-FFF2-40B4-BE49-F238E27FC236}">
                      <a16:creationId xmlns:a16="http://schemas.microsoft.com/office/drawing/2014/main" id="{890B31E6-88C4-4E20-99D8-0AC0D075E2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19">
                  <a:extLst>
                    <a:ext uri="{FF2B5EF4-FFF2-40B4-BE49-F238E27FC236}">
                      <a16:creationId xmlns:a16="http://schemas.microsoft.com/office/drawing/2014/main" id="{22C828D3-7580-4996-8304-DAF94F3CB9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20">
                  <a:extLst>
                    <a:ext uri="{FF2B5EF4-FFF2-40B4-BE49-F238E27FC236}">
                      <a16:creationId xmlns:a16="http://schemas.microsoft.com/office/drawing/2014/main" id="{9E87C12A-F7C9-4644-B84C-BAD4FBB7A39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21">
                  <a:extLst>
                    <a:ext uri="{FF2B5EF4-FFF2-40B4-BE49-F238E27FC236}">
                      <a16:creationId xmlns:a16="http://schemas.microsoft.com/office/drawing/2014/main" id="{AC150190-A976-4C54-B3E8-9B5FD23233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22">
                  <a:extLst>
                    <a:ext uri="{FF2B5EF4-FFF2-40B4-BE49-F238E27FC236}">
                      <a16:creationId xmlns:a16="http://schemas.microsoft.com/office/drawing/2014/main" id="{F05B6171-F47B-49BA-9DB1-4C1BA92A9B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23">
                  <a:extLst>
                    <a:ext uri="{FF2B5EF4-FFF2-40B4-BE49-F238E27FC236}">
                      <a16:creationId xmlns:a16="http://schemas.microsoft.com/office/drawing/2014/main" id="{D8B411CF-F2A2-4910-A121-2150B40307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124">
                  <a:extLst>
                    <a:ext uri="{FF2B5EF4-FFF2-40B4-BE49-F238E27FC236}">
                      <a16:creationId xmlns:a16="http://schemas.microsoft.com/office/drawing/2014/main" id="{7FD45194-5C88-459E-AB66-0AC91B7DA3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28D7F687-271A-414E-A7D4-F8EB7F493323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5" name="Freeform 5">
                  <a:extLst>
                    <a:ext uri="{FF2B5EF4-FFF2-40B4-BE49-F238E27FC236}">
                      <a16:creationId xmlns:a16="http://schemas.microsoft.com/office/drawing/2014/main" id="{4E677174-29A5-4D7C-AF6D-7B074A2444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6" name="Freeform 6">
                  <a:extLst>
                    <a:ext uri="{FF2B5EF4-FFF2-40B4-BE49-F238E27FC236}">
                      <a16:creationId xmlns:a16="http://schemas.microsoft.com/office/drawing/2014/main" id="{A249EB9E-999C-4FC3-A47A-6D1F1D93A8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7">
                  <a:extLst>
                    <a:ext uri="{FF2B5EF4-FFF2-40B4-BE49-F238E27FC236}">
                      <a16:creationId xmlns:a16="http://schemas.microsoft.com/office/drawing/2014/main" id="{8B47E1A7-9A41-4E27-855D-CE9348608E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8">
                  <a:extLst>
                    <a:ext uri="{FF2B5EF4-FFF2-40B4-BE49-F238E27FC236}">
                      <a16:creationId xmlns:a16="http://schemas.microsoft.com/office/drawing/2014/main" id="{A9EA3CCF-11C6-4772-AABA-99FB3AA239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9">
                  <a:extLst>
                    <a:ext uri="{FF2B5EF4-FFF2-40B4-BE49-F238E27FC236}">
                      <a16:creationId xmlns:a16="http://schemas.microsoft.com/office/drawing/2014/main" id="{07F0487E-8FD5-4116-AE28-0037EE7D3C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10">
                  <a:extLst>
                    <a:ext uri="{FF2B5EF4-FFF2-40B4-BE49-F238E27FC236}">
                      <a16:creationId xmlns:a16="http://schemas.microsoft.com/office/drawing/2014/main" id="{CD5C38A3-2E76-46AF-9A78-2BFD1DBB07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1">
                  <a:extLst>
                    <a:ext uri="{FF2B5EF4-FFF2-40B4-BE49-F238E27FC236}">
                      <a16:creationId xmlns:a16="http://schemas.microsoft.com/office/drawing/2014/main" id="{398A4C44-A5F0-4D28-BA14-CD60D57F1A1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2">
                  <a:extLst>
                    <a:ext uri="{FF2B5EF4-FFF2-40B4-BE49-F238E27FC236}">
                      <a16:creationId xmlns:a16="http://schemas.microsoft.com/office/drawing/2014/main" id="{D4E1CE84-9B8C-48BF-86BB-E045500BCA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3">
                  <a:extLst>
                    <a:ext uri="{FF2B5EF4-FFF2-40B4-BE49-F238E27FC236}">
                      <a16:creationId xmlns:a16="http://schemas.microsoft.com/office/drawing/2014/main" id="{F3C23961-58C7-4301-B465-D7F65028FC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4">
                  <a:extLst>
                    <a:ext uri="{FF2B5EF4-FFF2-40B4-BE49-F238E27FC236}">
                      <a16:creationId xmlns:a16="http://schemas.microsoft.com/office/drawing/2014/main" id="{C6F16B29-68FE-4C86-8F84-621655387E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5">
                  <a:extLst>
                    <a:ext uri="{FF2B5EF4-FFF2-40B4-BE49-F238E27FC236}">
                      <a16:creationId xmlns:a16="http://schemas.microsoft.com/office/drawing/2014/main" id="{297D7485-0FB9-44AE-B4AF-EFC1B05D23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6">
                  <a:extLst>
                    <a:ext uri="{FF2B5EF4-FFF2-40B4-BE49-F238E27FC236}">
                      <a16:creationId xmlns:a16="http://schemas.microsoft.com/office/drawing/2014/main" id="{70EE742A-29ED-4A96-A166-E633883F0B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7">
                  <a:extLst>
                    <a:ext uri="{FF2B5EF4-FFF2-40B4-BE49-F238E27FC236}">
                      <a16:creationId xmlns:a16="http://schemas.microsoft.com/office/drawing/2014/main" id="{3C12FB94-E3A0-4375-B445-A032672F9A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8">
                  <a:extLst>
                    <a:ext uri="{FF2B5EF4-FFF2-40B4-BE49-F238E27FC236}">
                      <a16:creationId xmlns:a16="http://schemas.microsoft.com/office/drawing/2014/main" id="{76BCD1C3-83BE-4D54-8267-4111561D97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9">
                  <a:extLst>
                    <a:ext uri="{FF2B5EF4-FFF2-40B4-BE49-F238E27FC236}">
                      <a16:creationId xmlns:a16="http://schemas.microsoft.com/office/drawing/2014/main" id="{28E574E3-985D-49AA-8285-5BCA79B5FF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20">
                  <a:extLst>
                    <a:ext uri="{FF2B5EF4-FFF2-40B4-BE49-F238E27FC236}">
                      <a16:creationId xmlns:a16="http://schemas.microsoft.com/office/drawing/2014/main" id="{CCDB6F91-43EF-4475-924D-7C507CB1B66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21">
                  <a:extLst>
                    <a:ext uri="{FF2B5EF4-FFF2-40B4-BE49-F238E27FC236}">
                      <a16:creationId xmlns:a16="http://schemas.microsoft.com/office/drawing/2014/main" id="{4CC41CDE-3795-4036-BA21-7DE259B82A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2">
                  <a:extLst>
                    <a:ext uri="{FF2B5EF4-FFF2-40B4-BE49-F238E27FC236}">
                      <a16:creationId xmlns:a16="http://schemas.microsoft.com/office/drawing/2014/main" id="{92430F79-8896-43D0-A5C4-284A71BCCD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3">
                  <a:extLst>
                    <a:ext uri="{FF2B5EF4-FFF2-40B4-BE49-F238E27FC236}">
                      <a16:creationId xmlns:a16="http://schemas.microsoft.com/office/drawing/2014/main" id="{84967967-70F5-45D7-8CE4-8E9DE60EAF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4">
                  <a:extLst>
                    <a:ext uri="{FF2B5EF4-FFF2-40B4-BE49-F238E27FC236}">
                      <a16:creationId xmlns:a16="http://schemas.microsoft.com/office/drawing/2014/main" id="{34E83271-258D-48AF-B592-2BA43AC592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5">
                  <a:extLst>
                    <a:ext uri="{FF2B5EF4-FFF2-40B4-BE49-F238E27FC236}">
                      <a16:creationId xmlns:a16="http://schemas.microsoft.com/office/drawing/2014/main" id="{1C897FAA-A76A-4A3E-AED4-A662FDB6E8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6">
                  <a:extLst>
                    <a:ext uri="{FF2B5EF4-FFF2-40B4-BE49-F238E27FC236}">
                      <a16:creationId xmlns:a16="http://schemas.microsoft.com/office/drawing/2014/main" id="{8805AD9D-7D34-4FF5-B384-6E6B98E49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7">
                  <a:extLst>
                    <a:ext uri="{FF2B5EF4-FFF2-40B4-BE49-F238E27FC236}">
                      <a16:creationId xmlns:a16="http://schemas.microsoft.com/office/drawing/2014/main" id="{EF3BA313-209F-48BC-90E7-7BEE72D7A1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8">
                  <a:extLst>
                    <a:ext uri="{FF2B5EF4-FFF2-40B4-BE49-F238E27FC236}">
                      <a16:creationId xmlns:a16="http://schemas.microsoft.com/office/drawing/2014/main" id="{C0DB4EF9-CECE-4232-8CB4-009C74BA93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30">
                  <a:extLst>
                    <a:ext uri="{FF2B5EF4-FFF2-40B4-BE49-F238E27FC236}">
                      <a16:creationId xmlns:a16="http://schemas.microsoft.com/office/drawing/2014/main" id="{1B1B0CAB-E08D-4656-96DC-5423702B6F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32">
                  <a:extLst>
                    <a:ext uri="{FF2B5EF4-FFF2-40B4-BE49-F238E27FC236}">
                      <a16:creationId xmlns:a16="http://schemas.microsoft.com/office/drawing/2014/main" id="{F4744DE8-40F8-4CC8-9224-AC64D217FC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3">
                  <a:extLst>
                    <a:ext uri="{FF2B5EF4-FFF2-40B4-BE49-F238E27FC236}">
                      <a16:creationId xmlns:a16="http://schemas.microsoft.com/office/drawing/2014/main" id="{9AD5CF65-0F54-46B6-919F-9990D554D0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4">
                  <a:extLst>
                    <a:ext uri="{FF2B5EF4-FFF2-40B4-BE49-F238E27FC236}">
                      <a16:creationId xmlns:a16="http://schemas.microsoft.com/office/drawing/2014/main" id="{E9F995F4-BBBB-45BD-9F1A-4FB07782D3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6">
                  <a:extLst>
                    <a:ext uri="{FF2B5EF4-FFF2-40B4-BE49-F238E27FC236}">
                      <a16:creationId xmlns:a16="http://schemas.microsoft.com/office/drawing/2014/main" id="{1FDD8431-A487-4F9E-A7DA-0853649D39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7">
                  <a:extLst>
                    <a:ext uri="{FF2B5EF4-FFF2-40B4-BE49-F238E27FC236}">
                      <a16:creationId xmlns:a16="http://schemas.microsoft.com/office/drawing/2014/main" id="{46A24C83-627A-4E2F-87FB-801392E81DA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8">
                  <a:extLst>
                    <a:ext uri="{FF2B5EF4-FFF2-40B4-BE49-F238E27FC236}">
                      <a16:creationId xmlns:a16="http://schemas.microsoft.com/office/drawing/2014/main" id="{201BEA23-F17C-4F89-BC04-BA9BB3D00B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39">
                  <a:extLst>
                    <a:ext uri="{FF2B5EF4-FFF2-40B4-BE49-F238E27FC236}">
                      <a16:creationId xmlns:a16="http://schemas.microsoft.com/office/drawing/2014/main" id="{10653E9B-FD51-4D77-942D-F4D9FF50C2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40">
                  <a:extLst>
                    <a:ext uri="{FF2B5EF4-FFF2-40B4-BE49-F238E27FC236}">
                      <a16:creationId xmlns:a16="http://schemas.microsoft.com/office/drawing/2014/main" id="{953518F0-D121-4FDB-AD7F-8FACBAA1D0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A4A8A7D9-9D26-490C-ABA2-7E339DE6E1FE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174887DC-357E-4AEA-A8D0-C8310E7AFD1F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2" name="Freeform 13">
                <a:extLst>
                  <a:ext uri="{FF2B5EF4-FFF2-40B4-BE49-F238E27FC236}">
                    <a16:creationId xmlns:a16="http://schemas.microsoft.com/office/drawing/2014/main" id="{9EDA8A46-6B15-4FA3-B9BB-998C8A995F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4">
                <a:extLst>
                  <a:ext uri="{FF2B5EF4-FFF2-40B4-BE49-F238E27FC236}">
                    <a16:creationId xmlns:a16="http://schemas.microsoft.com/office/drawing/2014/main" id="{5A4FF9F2-3887-42E6-B528-12CEB3969A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5">
                <a:extLst>
                  <a:ext uri="{FF2B5EF4-FFF2-40B4-BE49-F238E27FC236}">
                    <a16:creationId xmlns:a16="http://schemas.microsoft.com/office/drawing/2014/main" id="{609F24DC-B4DB-4117-AAF8-15D9E9EA9F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Line 16">
                <a:extLst>
                  <a:ext uri="{FF2B5EF4-FFF2-40B4-BE49-F238E27FC236}">
                    <a16:creationId xmlns:a16="http://schemas.microsoft.com/office/drawing/2014/main" id="{5E202BFE-8A0A-4D06-9C29-301CF0BE5C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Line 17">
                <a:extLst>
                  <a:ext uri="{FF2B5EF4-FFF2-40B4-BE49-F238E27FC236}">
                    <a16:creationId xmlns:a16="http://schemas.microsoft.com/office/drawing/2014/main" id="{ABFA94C7-92DA-489A-996B-2D0DB0C515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18">
                <a:extLst>
                  <a:ext uri="{FF2B5EF4-FFF2-40B4-BE49-F238E27FC236}">
                    <a16:creationId xmlns:a16="http://schemas.microsoft.com/office/drawing/2014/main" id="{D82C6E0A-224E-436B-9DCC-594E6D04D3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19">
                <a:extLst>
                  <a:ext uri="{FF2B5EF4-FFF2-40B4-BE49-F238E27FC236}">
                    <a16:creationId xmlns:a16="http://schemas.microsoft.com/office/drawing/2014/main" id="{09700D61-1B4A-4808-BA9E-5C0E975784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20">
                <a:extLst>
                  <a:ext uri="{FF2B5EF4-FFF2-40B4-BE49-F238E27FC236}">
                    <a16:creationId xmlns:a16="http://schemas.microsoft.com/office/drawing/2014/main" id="{8266D85B-F585-46C9-8CFB-971499B00E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Line 21">
                <a:extLst>
                  <a:ext uri="{FF2B5EF4-FFF2-40B4-BE49-F238E27FC236}">
                    <a16:creationId xmlns:a16="http://schemas.microsoft.com/office/drawing/2014/main" id="{7827160A-6FA7-4F30-AA36-C30A88E707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BFD46499-BE3C-4767-ACF4-A479DD16C0C8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59" name="Rectangle 112">
                <a:extLst>
                  <a:ext uri="{FF2B5EF4-FFF2-40B4-BE49-F238E27FC236}">
                    <a16:creationId xmlns:a16="http://schemas.microsoft.com/office/drawing/2014/main" id="{BBF81B8F-F00C-4953-A633-0314718312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Rectangle 113">
                <a:extLst>
                  <a:ext uri="{FF2B5EF4-FFF2-40B4-BE49-F238E27FC236}">
                    <a16:creationId xmlns:a16="http://schemas.microsoft.com/office/drawing/2014/main" id="{EDC95BD1-B5A3-4382-9315-CECB3D228D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Rectangle 33">
                <a:extLst>
                  <a:ext uri="{FF2B5EF4-FFF2-40B4-BE49-F238E27FC236}">
                    <a16:creationId xmlns:a16="http://schemas.microsoft.com/office/drawing/2014/main" id="{C61092A6-54BD-4783-B943-7BC36567A4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99523BAB-BF5B-4283-AB22-4D9C55F8A94E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C5F746F2-2C1C-4CDA-9F93-7612B2B1FA24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3" name="Freeform 125">
                  <a:extLst>
                    <a:ext uri="{FF2B5EF4-FFF2-40B4-BE49-F238E27FC236}">
                      <a16:creationId xmlns:a16="http://schemas.microsoft.com/office/drawing/2014/main" id="{7943821C-ACEA-4BFD-8153-7283D51FFF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4" name="Freeform 126">
                  <a:extLst>
                    <a:ext uri="{FF2B5EF4-FFF2-40B4-BE49-F238E27FC236}">
                      <a16:creationId xmlns:a16="http://schemas.microsoft.com/office/drawing/2014/main" id="{542AA140-F35D-49FE-BD4B-32EE88E874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5" name="Freeform 127">
                  <a:extLst>
                    <a:ext uri="{FF2B5EF4-FFF2-40B4-BE49-F238E27FC236}">
                      <a16:creationId xmlns:a16="http://schemas.microsoft.com/office/drawing/2014/main" id="{88BC3D3A-A1A6-42BE-884B-23FCD01EB2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6" name="Freeform 128">
                  <a:extLst>
                    <a:ext uri="{FF2B5EF4-FFF2-40B4-BE49-F238E27FC236}">
                      <a16:creationId xmlns:a16="http://schemas.microsoft.com/office/drawing/2014/main" id="{8E32CFF8-06FB-4F26-855B-03DE06AA89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7" name="Freeform 129">
                  <a:extLst>
                    <a:ext uri="{FF2B5EF4-FFF2-40B4-BE49-F238E27FC236}">
                      <a16:creationId xmlns:a16="http://schemas.microsoft.com/office/drawing/2014/main" id="{E341A7E2-9EAA-46F0-AD23-E0C78D58BC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8" name="Freeform 130">
                  <a:extLst>
                    <a:ext uri="{FF2B5EF4-FFF2-40B4-BE49-F238E27FC236}">
                      <a16:creationId xmlns:a16="http://schemas.microsoft.com/office/drawing/2014/main" id="{ECF6E357-6981-46E4-8753-630101A2E3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2" name="Freeform 9">
                <a:extLst>
                  <a:ext uri="{FF2B5EF4-FFF2-40B4-BE49-F238E27FC236}">
                    <a16:creationId xmlns:a16="http://schemas.microsoft.com/office/drawing/2014/main" id="{8AA53519-8C28-47E5-B5AA-3E64F720D78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71" name="文本框 170">
            <a:extLst>
              <a:ext uri="{FF2B5EF4-FFF2-40B4-BE49-F238E27FC236}">
                <a16:creationId xmlns:a16="http://schemas.microsoft.com/office/drawing/2014/main" id="{C9C1F17F-ACF8-47E1-B2F2-9A91FA4026A8}"/>
              </a:ext>
            </a:extLst>
          </p:cNvPr>
          <p:cNvSpPr txBox="1"/>
          <p:nvPr/>
        </p:nvSpPr>
        <p:spPr>
          <a:xfrm>
            <a:off x="3913864" y="165236"/>
            <a:ext cx="4364272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Experience-The process</a:t>
            </a:r>
          </a:p>
        </p:txBody>
      </p:sp>
    </p:spTree>
    <p:extLst>
      <p:ext uri="{BB962C8B-B14F-4D97-AF65-F5344CB8AC3E}">
        <p14:creationId xmlns:p14="http://schemas.microsoft.com/office/powerpoint/2010/main" val="309660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8" name="图片 87">
            <a:extLst>
              <a:ext uri="{FF2B5EF4-FFF2-40B4-BE49-F238E27FC236}">
                <a16:creationId xmlns:a16="http://schemas.microsoft.com/office/drawing/2014/main" id="{2FDDD347-633D-4FB5-811F-FE6BFD76E2D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35641" y="2588746"/>
            <a:ext cx="10156359" cy="380898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矩形 90">
            <a:extLst>
              <a:ext uri="{FF2B5EF4-FFF2-40B4-BE49-F238E27FC236}">
                <a16:creationId xmlns:a16="http://schemas.microsoft.com/office/drawing/2014/main" id="{E12C7EF7-5855-4392-A83E-D361514D8122}"/>
              </a:ext>
            </a:extLst>
          </p:cNvPr>
          <p:cNvSpPr/>
          <p:nvPr/>
        </p:nvSpPr>
        <p:spPr>
          <a:xfrm>
            <a:off x="869842" y="1173125"/>
            <a:ext cx="5306275" cy="286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  <a:spcAft>
                <a:spcPts val="1200"/>
              </a:spcAft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Suggestions:</a:t>
            </a:r>
            <a:endParaRPr lang="zh-CN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4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Strengthen the part that users can set</a:t>
            </a:r>
          </a:p>
          <a:p>
            <a:pPr marL="285750" indent="-285750" algn="just">
              <a:lnSpc>
                <a:spcPct val="14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Ensure a stable environment</a:t>
            </a:r>
          </a:p>
          <a:p>
            <a:pPr marL="285750" indent="-285750" algn="just">
              <a:lnSpc>
                <a:spcPct val="14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optimize interface design</a:t>
            </a:r>
          </a:p>
          <a:p>
            <a:pPr marL="285750" indent="-285750" algn="just">
              <a:lnSpc>
                <a:spcPct val="14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feedback method</a:t>
            </a: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84EDBDCD-AB22-4DD0-A133-50D1A6A438C1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52FD9E26-6945-4FDC-8CB9-1D3768B14A20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4" name="组合 93">
              <a:extLst>
                <a:ext uri="{FF2B5EF4-FFF2-40B4-BE49-F238E27FC236}">
                  <a16:creationId xmlns:a16="http://schemas.microsoft.com/office/drawing/2014/main" id="{4CB96956-8CD5-442C-BB3D-AF1F4AAD3A46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6" name="Rectangle 37">
                <a:extLst>
                  <a:ext uri="{FF2B5EF4-FFF2-40B4-BE49-F238E27FC236}">
                    <a16:creationId xmlns:a16="http://schemas.microsoft.com/office/drawing/2014/main" id="{064E46B2-64A3-48A9-894C-7598652564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Rectangle 25">
                <a:extLst>
                  <a:ext uri="{FF2B5EF4-FFF2-40B4-BE49-F238E27FC236}">
                    <a16:creationId xmlns:a16="http://schemas.microsoft.com/office/drawing/2014/main" id="{7FF5EA6E-9F93-4A91-968E-DF0B2F846F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Rectangle 25">
                <a:extLst>
                  <a:ext uri="{FF2B5EF4-FFF2-40B4-BE49-F238E27FC236}">
                    <a16:creationId xmlns:a16="http://schemas.microsoft.com/office/drawing/2014/main" id="{E72B2B9B-45A8-4B0A-87AF-4F36BEA00F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Rectangle 29">
                <a:extLst>
                  <a:ext uri="{FF2B5EF4-FFF2-40B4-BE49-F238E27FC236}">
                    <a16:creationId xmlns:a16="http://schemas.microsoft.com/office/drawing/2014/main" id="{A246F19D-3553-4F17-894F-33C7574F5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C8E946F0-425A-480F-9B01-2A7CD069E862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6" name="组合 95">
                <a:extLst>
                  <a:ext uri="{FF2B5EF4-FFF2-40B4-BE49-F238E27FC236}">
                    <a16:creationId xmlns:a16="http://schemas.microsoft.com/office/drawing/2014/main" id="{BFC33866-0DD4-458B-9DB1-87425EB9D666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5" name="Freeform 114">
                  <a:extLst>
                    <a:ext uri="{FF2B5EF4-FFF2-40B4-BE49-F238E27FC236}">
                      <a16:creationId xmlns:a16="http://schemas.microsoft.com/office/drawing/2014/main" id="{49023731-6235-41BE-81B6-16A116A51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15">
                  <a:extLst>
                    <a:ext uri="{FF2B5EF4-FFF2-40B4-BE49-F238E27FC236}">
                      <a16:creationId xmlns:a16="http://schemas.microsoft.com/office/drawing/2014/main" id="{B1D1B2A9-34B4-48CF-9D7F-3706801D5D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16">
                  <a:extLst>
                    <a:ext uri="{FF2B5EF4-FFF2-40B4-BE49-F238E27FC236}">
                      <a16:creationId xmlns:a16="http://schemas.microsoft.com/office/drawing/2014/main" id="{4A47ABBA-CC17-42F3-B350-57D36B5CD4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17">
                  <a:extLst>
                    <a:ext uri="{FF2B5EF4-FFF2-40B4-BE49-F238E27FC236}">
                      <a16:creationId xmlns:a16="http://schemas.microsoft.com/office/drawing/2014/main" id="{08D00050-2B31-4441-AB11-C380F78873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18">
                  <a:extLst>
                    <a:ext uri="{FF2B5EF4-FFF2-40B4-BE49-F238E27FC236}">
                      <a16:creationId xmlns:a16="http://schemas.microsoft.com/office/drawing/2014/main" id="{E8279124-0C05-4FB4-948A-62F5AC2EEB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19">
                  <a:extLst>
                    <a:ext uri="{FF2B5EF4-FFF2-40B4-BE49-F238E27FC236}">
                      <a16:creationId xmlns:a16="http://schemas.microsoft.com/office/drawing/2014/main" id="{8C602076-9D93-40A9-9BC1-4A76CCEA7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20">
                  <a:extLst>
                    <a:ext uri="{FF2B5EF4-FFF2-40B4-BE49-F238E27FC236}">
                      <a16:creationId xmlns:a16="http://schemas.microsoft.com/office/drawing/2014/main" id="{D917D5C7-FA05-4397-827D-AE0D3FF2572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121">
                  <a:extLst>
                    <a:ext uri="{FF2B5EF4-FFF2-40B4-BE49-F238E27FC236}">
                      <a16:creationId xmlns:a16="http://schemas.microsoft.com/office/drawing/2014/main" id="{502985B7-7401-4FDE-9913-F9499E53E0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3" name="Freeform 122">
                  <a:extLst>
                    <a:ext uri="{FF2B5EF4-FFF2-40B4-BE49-F238E27FC236}">
                      <a16:creationId xmlns:a16="http://schemas.microsoft.com/office/drawing/2014/main" id="{D94700C9-A452-4373-805F-FD43F67973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4" name="Freeform 123">
                  <a:extLst>
                    <a:ext uri="{FF2B5EF4-FFF2-40B4-BE49-F238E27FC236}">
                      <a16:creationId xmlns:a16="http://schemas.microsoft.com/office/drawing/2014/main" id="{D45665FC-4426-4B63-B683-B0703EB1C4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5" name="Freeform 124">
                  <a:extLst>
                    <a:ext uri="{FF2B5EF4-FFF2-40B4-BE49-F238E27FC236}">
                      <a16:creationId xmlns:a16="http://schemas.microsoft.com/office/drawing/2014/main" id="{C961B122-0B24-454F-AD11-2573AE646D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7" name="组合 96">
                <a:extLst>
                  <a:ext uri="{FF2B5EF4-FFF2-40B4-BE49-F238E27FC236}">
                    <a16:creationId xmlns:a16="http://schemas.microsoft.com/office/drawing/2014/main" id="{012FF49B-2057-4AD2-88C0-BAAC8646628A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8" name="Freeform 5">
                  <a:extLst>
                    <a:ext uri="{FF2B5EF4-FFF2-40B4-BE49-F238E27FC236}">
                      <a16:creationId xmlns:a16="http://schemas.microsoft.com/office/drawing/2014/main" id="{68A6FA28-71E3-499A-96F5-9A5345E4F6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6">
                  <a:extLst>
                    <a:ext uri="{FF2B5EF4-FFF2-40B4-BE49-F238E27FC236}">
                      <a16:creationId xmlns:a16="http://schemas.microsoft.com/office/drawing/2014/main" id="{A79A7AA3-A86F-4E7C-A710-4053B8A1AC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7">
                  <a:extLst>
                    <a:ext uri="{FF2B5EF4-FFF2-40B4-BE49-F238E27FC236}">
                      <a16:creationId xmlns:a16="http://schemas.microsoft.com/office/drawing/2014/main" id="{4D9C7C37-0BBF-43E3-B2A1-F65A87D5D8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8">
                  <a:extLst>
                    <a:ext uri="{FF2B5EF4-FFF2-40B4-BE49-F238E27FC236}">
                      <a16:creationId xmlns:a16="http://schemas.microsoft.com/office/drawing/2014/main" id="{2AD9722E-D861-4A93-9BB8-B26DA94523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9">
                  <a:extLst>
                    <a:ext uri="{FF2B5EF4-FFF2-40B4-BE49-F238E27FC236}">
                      <a16:creationId xmlns:a16="http://schemas.microsoft.com/office/drawing/2014/main" id="{26F0D86E-351D-45A5-930F-C31307EA2F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0">
                  <a:extLst>
                    <a:ext uri="{FF2B5EF4-FFF2-40B4-BE49-F238E27FC236}">
                      <a16:creationId xmlns:a16="http://schemas.microsoft.com/office/drawing/2014/main" id="{167DF93D-002B-4C0C-ADB3-7E9FDC4B4C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1">
                  <a:extLst>
                    <a:ext uri="{FF2B5EF4-FFF2-40B4-BE49-F238E27FC236}">
                      <a16:creationId xmlns:a16="http://schemas.microsoft.com/office/drawing/2014/main" id="{AD588473-09C1-4C00-BA25-8EB539E17F0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2">
                  <a:extLst>
                    <a:ext uri="{FF2B5EF4-FFF2-40B4-BE49-F238E27FC236}">
                      <a16:creationId xmlns:a16="http://schemas.microsoft.com/office/drawing/2014/main" id="{80F32640-9F56-4411-8477-D5CC57473F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3">
                  <a:extLst>
                    <a:ext uri="{FF2B5EF4-FFF2-40B4-BE49-F238E27FC236}">
                      <a16:creationId xmlns:a16="http://schemas.microsoft.com/office/drawing/2014/main" id="{1DD51271-55BD-4C8A-B4A7-8DACC7C5AC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4">
                  <a:extLst>
                    <a:ext uri="{FF2B5EF4-FFF2-40B4-BE49-F238E27FC236}">
                      <a16:creationId xmlns:a16="http://schemas.microsoft.com/office/drawing/2014/main" id="{392088D0-D5D7-4161-AD83-22D66B518F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5">
                  <a:extLst>
                    <a:ext uri="{FF2B5EF4-FFF2-40B4-BE49-F238E27FC236}">
                      <a16:creationId xmlns:a16="http://schemas.microsoft.com/office/drawing/2014/main" id="{6061E110-922B-48EA-B96B-CCBDA7D855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6">
                  <a:extLst>
                    <a:ext uri="{FF2B5EF4-FFF2-40B4-BE49-F238E27FC236}">
                      <a16:creationId xmlns:a16="http://schemas.microsoft.com/office/drawing/2014/main" id="{CF4E312D-A462-4B4A-901A-18BC42A629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17">
                  <a:extLst>
                    <a:ext uri="{FF2B5EF4-FFF2-40B4-BE49-F238E27FC236}">
                      <a16:creationId xmlns:a16="http://schemas.microsoft.com/office/drawing/2014/main" id="{DD5BB0F4-84AF-43EE-98AC-0814D96167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18">
                  <a:extLst>
                    <a:ext uri="{FF2B5EF4-FFF2-40B4-BE49-F238E27FC236}">
                      <a16:creationId xmlns:a16="http://schemas.microsoft.com/office/drawing/2014/main" id="{8D05C32D-ED3A-44AC-9291-27322A1F81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19">
                  <a:extLst>
                    <a:ext uri="{FF2B5EF4-FFF2-40B4-BE49-F238E27FC236}">
                      <a16:creationId xmlns:a16="http://schemas.microsoft.com/office/drawing/2014/main" id="{8BCAAA68-13E8-484C-B5B5-720E4DCEE4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0">
                  <a:extLst>
                    <a:ext uri="{FF2B5EF4-FFF2-40B4-BE49-F238E27FC236}">
                      <a16:creationId xmlns:a16="http://schemas.microsoft.com/office/drawing/2014/main" id="{A4807943-C368-4E16-9C58-26F949EC123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1">
                  <a:extLst>
                    <a:ext uri="{FF2B5EF4-FFF2-40B4-BE49-F238E27FC236}">
                      <a16:creationId xmlns:a16="http://schemas.microsoft.com/office/drawing/2014/main" id="{7E7200A7-8540-4366-835E-03A1561F69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2">
                  <a:extLst>
                    <a:ext uri="{FF2B5EF4-FFF2-40B4-BE49-F238E27FC236}">
                      <a16:creationId xmlns:a16="http://schemas.microsoft.com/office/drawing/2014/main" id="{C1F47587-C198-4474-8CB0-E6CEDF8687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3">
                  <a:extLst>
                    <a:ext uri="{FF2B5EF4-FFF2-40B4-BE49-F238E27FC236}">
                      <a16:creationId xmlns:a16="http://schemas.microsoft.com/office/drawing/2014/main" id="{8CFB0A3A-6FA1-4514-A48B-6031602944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4">
                  <a:extLst>
                    <a:ext uri="{FF2B5EF4-FFF2-40B4-BE49-F238E27FC236}">
                      <a16:creationId xmlns:a16="http://schemas.microsoft.com/office/drawing/2014/main" id="{940AEC68-AFDB-420D-8C89-895BDA8157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5">
                  <a:extLst>
                    <a:ext uri="{FF2B5EF4-FFF2-40B4-BE49-F238E27FC236}">
                      <a16:creationId xmlns:a16="http://schemas.microsoft.com/office/drawing/2014/main" id="{B2C53E91-BE90-499C-AFAE-0639341CE8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26">
                  <a:extLst>
                    <a:ext uri="{FF2B5EF4-FFF2-40B4-BE49-F238E27FC236}">
                      <a16:creationId xmlns:a16="http://schemas.microsoft.com/office/drawing/2014/main" id="{34A03925-6F74-49C7-AF22-22A44B4CA2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27">
                  <a:extLst>
                    <a:ext uri="{FF2B5EF4-FFF2-40B4-BE49-F238E27FC236}">
                      <a16:creationId xmlns:a16="http://schemas.microsoft.com/office/drawing/2014/main" id="{D0D3961A-E59F-4E34-B8AA-AA29EC65DF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28">
                  <a:extLst>
                    <a:ext uri="{FF2B5EF4-FFF2-40B4-BE49-F238E27FC236}">
                      <a16:creationId xmlns:a16="http://schemas.microsoft.com/office/drawing/2014/main" id="{53389F9A-315F-4552-9A7E-E0AF429D92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0">
                  <a:extLst>
                    <a:ext uri="{FF2B5EF4-FFF2-40B4-BE49-F238E27FC236}">
                      <a16:creationId xmlns:a16="http://schemas.microsoft.com/office/drawing/2014/main" id="{503F7A2C-07D0-4D5E-BD6D-0E75B95213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2">
                  <a:extLst>
                    <a:ext uri="{FF2B5EF4-FFF2-40B4-BE49-F238E27FC236}">
                      <a16:creationId xmlns:a16="http://schemas.microsoft.com/office/drawing/2014/main" id="{90A158B8-2B8B-4F12-BA82-BBB3F325E8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3">
                  <a:extLst>
                    <a:ext uri="{FF2B5EF4-FFF2-40B4-BE49-F238E27FC236}">
                      <a16:creationId xmlns:a16="http://schemas.microsoft.com/office/drawing/2014/main" id="{370AE913-A8F8-46E8-821F-30BBB58A4E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4">
                  <a:extLst>
                    <a:ext uri="{FF2B5EF4-FFF2-40B4-BE49-F238E27FC236}">
                      <a16:creationId xmlns:a16="http://schemas.microsoft.com/office/drawing/2014/main" id="{48F9A570-A10C-48AB-93A4-FE92DB46B4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36">
                  <a:extLst>
                    <a:ext uri="{FF2B5EF4-FFF2-40B4-BE49-F238E27FC236}">
                      <a16:creationId xmlns:a16="http://schemas.microsoft.com/office/drawing/2014/main" id="{9760D2D8-A5D0-41A6-8823-7D39AD2200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37">
                  <a:extLst>
                    <a:ext uri="{FF2B5EF4-FFF2-40B4-BE49-F238E27FC236}">
                      <a16:creationId xmlns:a16="http://schemas.microsoft.com/office/drawing/2014/main" id="{84A74A76-C815-4C04-8644-085B165A9E1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 38">
                  <a:extLst>
                    <a:ext uri="{FF2B5EF4-FFF2-40B4-BE49-F238E27FC236}">
                      <a16:creationId xmlns:a16="http://schemas.microsoft.com/office/drawing/2014/main" id="{764184DA-422C-4236-941D-ABEAE1CAA0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39">
                  <a:extLst>
                    <a:ext uri="{FF2B5EF4-FFF2-40B4-BE49-F238E27FC236}">
                      <a16:creationId xmlns:a16="http://schemas.microsoft.com/office/drawing/2014/main" id="{36A85D93-9DED-421B-83ED-D6AE83AF58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40">
                  <a:extLst>
                    <a:ext uri="{FF2B5EF4-FFF2-40B4-BE49-F238E27FC236}">
                      <a16:creationId xmlns:a16="http://schemas.microsoft.com/office/drawing/2014/main" id="{385B28A3-E7B5-4E02-B4DB-72E216E120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50" name="组合 149">
            <a:extLst>
              <a:ext uri="{FF2B5EF4-FFF2-40B4-BE49-F238E27FC236}">
                <a16:creationId xmlns:a16="http://schemas.microsoft.com/office/drawing/2014/main" id="{974F4A2F-746A-44AE-B9EF-5A8F20B8B9D7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51" name="组合 150">
              <a:extLst>
                <a:ext uri="{FF2B5EF4-FFF2-40B4-BE49-F238E27FC236}">
                  <a16:creationId xmlns:a16="http://schemas.microsoft.com/office/drawing/2014/main" id="{5351DA3C-6D3B-418C-BDD7-9C76FB7BC4D1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5" name="Freeform 13">
                <a:extLst>
                  <a:ext uri="{FF2B5EF4-FFF2-40B4-BE49-F238E27FC236}">
                    <a16:creationId xmlns:a16="http://schemas.microsoft.com/office/drawing/2014/main" id="{07A259A6-285B-45CC-AB78-3D44FA7BF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14">
                <a:extLst>
                  <a:ext uri="{FF2B5EF4-FFF2-40B4-BE49-F238E27FC236}">
                    <a16:creationId xmlns:a16="http://schemas.microsoft.com/office/drawing/2014/main" id="{DB7C0915-6763-4F2A-8B9D-78734ED673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15">
                <a:extLst>
                  <a:ext uri="{FF2B5EF4-FFF2-40B4-BE49-F238E27FC236}">
                    <a16:creationId xmlns:a16="http://schemas.microsoft.com/office/drawing/2014/main" id="{971A445A-7C68-4100-A2CB-851A0842E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16">
                <a:extLst>
                  <a:ext uri="{FF2B5EF4-FFF2-40B4-BE49-F238E27FC236}">
                    <a16:creationId xmlns:a16="http://schemas.microsoft.com/office/drawing/2014/main" id="{7D239199-C4EC-4DD8-8840-11F08EED58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17">
                <a:extLst>
                  <a:ext uri="{FF2B5EF4-FFF2-40B4-BE49-F238E27FC236}">
                    <a16:creationId xmlns:a16="http://schemas.microsoft.com/office/drawing/2014/main" id="{02EAD7DC-474E-4485-97E2-010C0C907A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Line 18">
                <a:extLst>
                  <a:ext uri="{FF2B5EF4-FFF2-40B4-BE49-F238E27FC236}">
                    <a16:creationId xmlns:a16="http://schemas.microsoft.com/office/drawing/2014/main" id="{53243574-5B6B-400C-A2EC-5591B66B01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Line 19">
                <a:extLst>
                  <a:ext uri="{FF2B5EF4-FFF2-40B4-BE49-F238E27FC236}">
                    <a16:creationId xmlns:a16="http://schemas.microsoft.com/office/drawing/2014/main" id="{34742B7D-935D-49D3-89B9-392DDD0C96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Line 20">
                <a:extLst>
                  <a:ext uri="{FF2B5EF4-FFF2-40B4-BE49-F238E27FC236}">
                    <a16:creationId xmlns:a16="http://schemas.microsoft.com/office/drawing/2014/main" id="{64D94DA8-3C2B-4663-BB27-FB933B3BE5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Line 21">
                <a:extLst>
                  <a:ext uri="{FF2B5EF4-FFF2-40B4-BE49-F238E27FC236}">
                    <a16:creationId xmlns:a16="http://schemas.microsoft.com/office/drawing/2014/main" id="{8E703248-3DE3-4538-854A-B1BB81BE8C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2" name="组合 151">
              <a:extLst>
                <a:ext uri="{FF2B5EF4-FFF2-40B4-BE49-F238E27FC236}">
                  <a16:creationId xmlns:a16="http://schemas.microsoft.com/office/drawing/2014/main" id="{A6AC39FB-A485-4CA1-B5B5-90475863C16E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62" name="Rectangle 112">
                <a:extLst>
                  <a:ext uri="{FF2B5EF4-FFF2-40B4-BE49-F238E27FC236}">
                    <a16:creationId xmlns:a16="http://schemas.microsoft.com/office/drawing/2014/main" id="{22B99DA8-525E-40E9-93EF-5757552E1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Rectangle 113">
                <a:extLst>
                  <a:ext uri="{FF2B5EF4-FFF2-40B4-BE49-F238E27FC236}">
                    <a16:creationId xmlns:a16="http://schemas.microsoft.com/office/drawing/2014/main" id="{C84C452D-82B5-426A-AB19-C24A29A374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Rectangle 33">
                <a:extLst>
                  <a:ext uri="{FF2B5EF4-FFF2-40B4-BE49-F238E27FC236}">
                    <a16:creationId xmlns:a16="http://schemas.microsoft.com/office/drawing/2014/main" id="{5BCBA150-6B47-4561-86B8-A7F5F05F93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45A65C58-F2E3-40ED-8E77-9A6DE9C33349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4" name="组合 153">
                <a:extLst>
                  <a:ext uri="{FF2B5EF4-FFF2-40B4-BE49-F238E27FC236}">
                    <a16:creationId xmlns:a16="http://schemas.microsoft.com/office/drawing/2014/main" id="{B7BB48C4-DA59-4C8A-BA6D-CDAD765E8246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6" name="Freeform 125">
                  <a:extLst>
                    <a:ext uri="{FF2B5EF4-FFF2-40B4-BE49-F238E27FC236}">
                      <a16:creationId xmlns:a16="http://schemas.microsoft.com/office/drawing/2014/main" id="{8178AAC4-A6B7-4AC3-8803-9646E2F7BD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7" name="Freeform 126">
                  <a:extLst>
                    <a:ext uri="{FF2B5EF4-FFF2-40B4-BE49-F238E27FC236}">
                      <a16:creationId xmlns:a16="http://schemas.microsoft.com/office/drawing/2014/main" id="{4B27DFC4-4C94-4419-A74F-14EE7B0F7F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8" name="Freeform 127">
                  <a:extLst>
                    <a:ext uri="{FF2B5EF4-FFF2-40B4-BE49-F238E27FC236}">
                      <a16:creationId xmlns:a16="http://schemas.microsoft.com/office/drawing/2014/main" id="{50DD13DC-E6AC-4DBF-8801-3A6329B6BF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9" name="Freeform 128">
                  <a:extLst>
                    <a:ext uri="{FF2B5EF4-FFF2-40B4-BE49-F238E27FC236}">
                      <a16:creationId xmlns:a16="http://schemas.microsoft.com/office/drawing/2014/main" id="{C5394B9C-5EA0-4741-AE65-B1197AF849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60" name="Freeform 129">
                  <a:extLst>
                    <a:ext uri="{FF2B5EF4-FFF2-40B4-BE49-F238E27FC236}">
                      <a16:creationId xmlns:a16="http://schemas.microsoft.com/office/drawing/2014/main" id="{46933A85-9961-47DA-A025-67FAFA329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61" name="Freeform 130">
                  <a:extLst>
                    <a:ext uri="{FF2B5EF4-FFF2-40B4-BE49-F238E27FC236}">
                      <a16:creationId xmlns:a16="http://schemas.microsoft.com/office/drawing/2014/main" id="{A182A69C-F45C-4C4B-80CB-A2C0B63B28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5" name="Freeform 9">
                <a:extLst>
                  <a:ext uri="{FF2B5EF4-FFF2-40B4-BE49-F238E27FC236}">
                    <a16:creationId xmlns:a16="http://schemas.microsoft.com/office/drawing/2014/main" id="{BF89465B-C686-4E56-9FD9-77FD19777F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74" name="文本框 173">
            <a:extLst>
              <a:ext uri="{FF2B5EF4-FFF2-40B4-BE49-F238E27FC236}">
                <a16:creationId xmlns:a16="http://schemas.microsoft.com/office/drawing/2014/main" id="{AC2EC26E-E98A-4B5D-8AA5-9FA8A2865221}"/>
              </a:ext>
            </a:extLst>
          </p:cNvPr>
          <p:cNvSpPr txBox="1"/>
          <p:nvPr/>
        </p:nvSpPr>
        <p:spPr>
          <a:xfrm>
            <a:off x="3913864" y="165236"/>
            <a:ext cx="4364272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Experience-The process</a:t>
            </a:r>
          </a:p>
        </p:txBody>
      </p:sp>
    </p:spTree>
    <p:extLst>
      <p:ext uri="{BB962C8B-B14F-4D97-AF65-F5344CB8AC3E}">
        <p14:creationId xmlns:p14="http://schemas.microsoft.com/office/powerpoint/2010/main" val="324828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矩形 88">
            <a:extLst>
              <a:ext uri="{FF2B5EF4-FFF2-40B4-BE49-F238E27FC236}">
                <a16:creationId xmlns:a16="http://schemas.microsoft.com/office/drawing/2014/main" id="{8FD2853A-C6D1-4F5E-AD81-38D9C48DE82D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7DA461D0-5D54-48AF-B268-2C817D4FDF42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7DFF2A12-E7CA-4D7A-8ACB-34E5D3F0AAA6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3" name="Rectangle 37">
                <a:extLst>
                  <a:ext uri="{FF2B5EF4-FFF2-40B4-BE49-F238E27FC236}">
                    <a16:creationId xmlns:a16="http://schemas.microsoft.com/office/drawing/2014/main" id="{64774F79-D134-4790-9FD5-0E5F02AF23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Rectangle 25">
                <a:extLst>
                  <a:ext uri="{FF2B5EF4-FFF2-40B4-BE49-F238E27FC236}">
                    <a16:creationId xmlns:a16="http://schemas.microsoft.com/office/drawing/2014/main" id="{B25599C4-4BA5-4C52-B819-D39537C6BE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Rectangle 25">
                <a:extLst>
                  <a:ext uri="{FF2B5EF4-FFF2-40B4-BE49-F238E27FC236}">
                    <a16:creationId xmlns:a16="http://schemas.microsoft.com/office/drawing/2014/main" id="{3B611217-5DD7-435D-9CA0-AB9DE41D81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Rectangle 29">
                <a:extLst>
                  <a:ext uri="{FF2B5EF4-FFF2-40B4-BE49-F238E27FC236}">
                    <a16:creationId xmlns:a16="http://schemas.microsoft.com/office/drawing/2014/main" id="{0E90D99C-31FE-40DD-8872-E0DA4DD82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6BBA2BD9-48E0-4316-8B5C-69BE158BE906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6217AD88-89F3-4F80-A15A-F5FC441E2704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2" name="Freeform 114">
                  <a:extLst>
                    <a:ext uri="{FF2B5EF4-FFF2-40B4-BE49-F238E27FC236}">
                      <a16:creationId xmlns:a16="http://schemas.microsoft.com/office/drawing/2014/main" id="{58BC3A28-71F5-4729-B5AF-7713FF59C5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115">
                  <a:extLst>
                    <a:ext uri="{FF2B5EF4-FFF2-40B4-BE49-F238E27FC236}">
                      <a16:creationId xmlns:a16="http://schemas.microsoft.com/office/drawing/2014/main" id="{194728E6-C17D-4AEA-AEC9-06E3A05086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16">
                  <a:extLst>
                    <a:ext uri="{FF2B5EF4-FFF2-40B4-BE49-F238E27FC236}">
                      <a16:creationId xmlns:a16="http://schemas.microsoft.com/office/drawing/2014/main" id="{7D0ED588-2E9C-4100-B40E-0FFA706E51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17">
                  <a:extLst>
                    <a:ext uri="{FF2B5EF4-FFF2-40B4-BE49-F238E27FC236}">
                      <a16:creationId xmlns:a16="http://schemas.microsoft.com/office/drawing/2014/main" id="{BBA428AF-CDD4-4B2B-A1EF-0E6372E475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18">
                  <a:extLst>
                    <a:ext uri="{FF2B5EF4-FFF2-40B4-BE49-F238E27FC236}">
                      <a16:creationId xmlns:a16="http://schemas.microsoft.com/office/drawing/2014/main" id="{DFED67C6-C52E-4ACE-BD1F-2AA989BCFE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19">
                  <a:extLst>
                    <a:ext uri="{FF2B5EF4-FFF2-40B4-BE49-F238E27FC236}">
                      <a16:creationId xmlns:a16="http://schemas.microsoft.com/office/drawing/2014/main" id="{820D9F81-2F8E-4724-9216-DE9F01F1A7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20">
                  <a:extLst>
                    <a:ext uri="{FF2B5EF4-FFF2-40B4-BE49-F238E27FC236}">
                      <a16:creationId xmlns:a16="http://schemas.microsoft.com/office/drawing/2014/main" id="{2C725711-9A84-4A4F-9BA8-B14591478BE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21">
                  <a:extLst>
                    <a:ext uri="{FF2B5EF4-FFF2-40B4-BE49-F238E27FC236}">
                      <a16:creationId xmlns:a16="http://schemas.microsoft.com/office/drawing/2014/main" id="{94CC6A21-619E-45A8-8437-D942D51F73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22">
                  <a:extLst>
                    <a:ext uri="{FF2B5EF4-FFF2-40B4-BE49-F238E27FC236}">
                      <a16:creationId xmlns:a16="http://schemas.microsoft.com/office/drawing/2014/main" id="{E55ED7FA-C7E7-4F43-8565-546F03F92D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23">
                  <a:extLst>
                    <a:ext uri="{FF2B5EF4-FFF2-40B4-BE49-F238E27FC236}">
                      <a16:creationId xmlns:a16="http://schemas.microsoft.com/office/drawing/2014/main" id="{AD3F5A80-18DA-4D30-8661-27E4E0B3E4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124">
                  <a:extLst>
                    <a:ext uri="{FF2B5EF4-FFF2-40B4-BE49-F238E27FC236}">
                      <a16:creationId xmlns:a16="http://schemas.microsoft.com/office/drawing/2014/main" id="{67FF54D9-37AB-4115-90E9-F9FAB20204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63CABCB2-4142-4328-8A2F-3EF317C21D67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5" name="Freeform 5">
                  <a:extLst>
                    <a:ext uri="{FF2B5EF4-FFF2-40B4-BE49-F238E27FC236}">
                      <a16:creationId xmlns:a16="http://schemas.microsoft.com/office/drawing/2014/main" id="{54952609-F813-4BD6-8C31-92BBA80C86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6" name="Freeform 6">
                  <a:extLst>
                    <a:ext uri="{FF2B5EF4-FFF2-40B4-BE49-F238E27FC236}">
                      <a16:creationId xmlns:a16="http://schemas.microsoft.com/office/drawing/2014/main" id="{55296E2E-08D3-4CA4-B5EC-B6CF0BB5B1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7">
                  <a:extLst>
                    <a:ext uri="{FF2B5EF4-FFF2-40B4-BE49-F238E27FC236}">
                      <a16:creationId xmlns:a16="http://schemas.microsoft.com/office/drawing/2014/main" id="{65E84494-C5FA-40E2-8EB7-D8AD921DA5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8">
                  <a:extLst>
                    <a:ext uri="{FF2B5EF4-FFF2-40B4-BE49-F238E27FC236}">
                      <a16:creationId xmlns:a16="http://schemas.microsoft.com/office/drawing/2014/main" id="{53866156-28EA-4DB2-A111-EC50787FD4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9">
                  <a:extLst>
                    <a:ext uri="{FF2B5EF4-FFF2-40B4-BE49-F238E27FC236}">
                      <a16:creationId xmlns:a16="http://schemas.microsoft.com/office/drawing/2014/main" id="{E43B3CDF-1901-48F6-8227-EAADB629C6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10">
                  <a:extLst>
                    <a:ext uri="{FF2B5EF4-FFF2-40B4-BE49-F238E27FC236}">
                      <a16:creationId xmlns:a16="http://schemas.microsoft.com/office/drawing/2014/main" id="{72B6C6AB-2D5B-4197-9188-3B0C7A6251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1">
                  <a:extLst>
                    <a:ext uri="{FF2B5EF4-FFF2-40B4-BE49-F238E27FC236}">
                      <a16:creationId xmlns:a16="http://schemas.microsoft.com/office/drawing/2014/main" id="{0F5AF9CB-B769-4DC5-B55E-ECC31549EE7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2">
                  <a:extLst>
                    <a:ext uri="{FF2B5EF4-FFF2-40B4-BE49-F238E27FC236}">
                      <a16:creationId xmlns:a16="http://schemas.microsoft.com/office/drawing/2014/main" id="{F0E5CB16-42FC-4A5D-A7D3-981CC6311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3">
                  <a:extLst>
                    <a:ext uri="{FF2B5EF4-FFF2-40B4-BE49-F238E27FC236}">
                      <a16:creationId xmlns:a16="http://schemas.microsoft.com/office/drawing/2014/main" id="{B5AF9910-1E0A-4239-B5AC-5EF41570B5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4">
                  <a:extLst>
                    <a:ext uri="{FF2B5EF4-FFF2-40B4-BE49-F238E27FC236}">
                      <a16:creationId xmlns:a16="http://schemas.microsoft.com/office/drawing/2014/main" id="{572D6F20-62C1-4E81-BEC4-517151A1ED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5">
                  <a:extLst>
                    <a:ext uri="{FF2B5EF4-FFF2-40B4-BE49-F238E27FC236}">
                      <a16:creationId xmlns:a16="http://schemas.microsoft.com/office/drawing/2014/main" id="{7AB2AF7B-9166-4D5F-B02B-0648AE8E23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6">
                  <a:extLst>
                    <a:ext uri="{FF2B5EF4-FFF2-40B4-BE49-F238E27FC236}">
                      <a16:creationId xmlns:a16="http://schemas.microsoft.com/office/drawing/2014/main" id="{637891A0-B45A-4CF4-A504-E260A059E3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7">
                  <a:extLst>
                    <a:ext uri="{FF2B5EF4-FFF2-40B4-BE49-F238E27FC236}">
                      <a16:creationId xmlns:a16="http://schemas.microsoft.com/office/drawing/2014/main" id="{4A460BE4-5E35-477E-BD6C-B275FCF23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8">
                  <a:extLst>
                    <a:ext uri="{FF2B5EF4-FFF2-40B4-BE49-F238E27FC236}">
                      <a16:creationId xmlns:a16="http://schemas.microsoft.com/office/drawing/2014/main" id="{85C60E88-C881-4CED-A2B6-BA7652B89A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9">
                  <a:extLst>
                    <a:ext uri="{FF2B5EF4-FFF2-40B4-BE49-F238E27FC236}">
                      <a16:creationId xmlns:a16="http://schemas.microsoft.com/office/drawing/2014/main" id="{94B1FDC1-2F59-425A-81B0-92AA7402A6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20">
                  <a:extLst>
                    <a:ext uri="{FF2B5EF4-FFF2-40B4-BE49-F238E27FC236}">
                      <a16:creationId xmlns:a16="http://schemas.microsoft.com/office/drawing/2014/main" id="{9E1BDCFC-87DA-44A4-89DE-FD5E7686649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21">
                  <a:extLst>
                    <a:ext uri="{FF2B5EF4-FFF2-40B4-BE49-F238E27FC236}">
                      <a16:creationId xmlns:a16="http://schemas.microsoft.com/office/drawing/2014/main" id="{011E2489-AFB1-40D9-9493-1AA08418C5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2">
                  <a:extLst>
                    <a:ext uri="{FF2B5EF4-FFF2-40B4-BE49-F238E27FC236}">
                      <a16:creationId xmlns:a16="http://schemas.microsoft.com/office/drawing/2014/main" id="{99874E79-1E91-4ABB-860C-22DCDB5799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3">
                  <a:extLst>
                    <a:ext uri="{FF2B5EF4-FFF2-40B4-BE49-F238E27FC236}">
                      <a16:creationId xmlns:a16="http://schemas.microsoft.com/office/drawing/2014/main" id="{6B2B94BA-3DAB-49E9-925B-8738D9CEEB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4">
                  <a:extLst>
                    <a:ext uri="{FF2B5EF4-FFF2-40B4-BE49-F238E27FC236}">
                      <a16:creationId xmlns:a16="http://schemas.microsoft.com/office/drawing/2014/main" id="{DECA9339-0429-4238-BA5F-1A42C1EAA0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5">
                  <a:extLst>
                    <a:ext uri="{FF2B5EF4-FFF2-40B4-BE49-F238E27FC236}">
                      <a16:creationId xmlns:a16="http://schemas.microsoft.com/office/drawing/2014/main" id="{7532D06B-2641-4252-8B45-C7B775C66C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6">
                  <a:extLst>
                    <a:ext uri="{FF2B5EF4-FFF2-40B4-BE49-F238E27FC236}">
                      <a16:creationId xmlns:a16="http://schemas.microsoft.com/office/drawing/2014/main" id="{EC3E8933-530B-4E73-9EE0-D37B57F526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7">
                  <a:extLst>
                    <a:ext uri="{FF2B5EF4-FFF2-40B4-BE49-F238E27FC236}">
                      <a16:creationId xmlns:a16="http://schemas.microsoft.com/office/drawing/2014/main" id="{049ABB4E-CFE7-4715-A29E-BDA061182A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8">
                  <a:extLst>
                    <a:ext uri="{FF2B5EF4-FFF2-40B4-BE49-F238E27FC236}">
                      <a16:creationId xmlns:a16="http://schemas.microsoft.com/office/drawing/2014/main" id="{69C44210-7851-48CC-B770-D408CDB9A4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30">
                  <a:extLst>
                    <a:ext uri="{FF2B5EF4-FFF2-40B4-BE49-F238E27FC236}">
                      <a16:creationId xmlns:a16="http://schemas.microsoft.com/office/drawing/2014/main" id="{C24A2CC9-2FB6-4A93-9096-FDD0FA5FC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32">
                  <a:extLst>
                    <a:ext uri="{FF2B5EF4-FFF2-40B4-BE49-F238E27FC236}">
                      <a16:creationId xmlns:a16="http://schemas.microsoft.com/office/drawing/2014/main" id="{F17AEA45-8CB2-46A6-84DD-B1ABADFFB5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3">
                  <a:extLst>
                    <a:ext uri="{FF2B5EF4-FFF2-40B4-BE49-F238E27FC236}">
                      <a16:creationId xmlns:a16="http://schemas.microsoft.com/office/drawing/2014/main" id="{6408B5A2-4CB2-4AE4-B081-7A0580DDF6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4">
                  <a:extLst>
                    <a:ext uri="{FF2B5EF4-FFF2-40B4-BE49-F238E27FC236}">
                      <a16:creationId xmlns:a16="http://schemas.microsoft.com/office/drawing/2014/main" id="{72306219-180B-4303-B1AD-C07C41CB2B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6">
                  <a:extLst>
                    <a:ext uri="{FF2B5EF4-FFF2-40B4-BE49-F238E27FC236}">
                      <a16:creationId xmlns:a16="http://schemas.microsoft.com/office/drawing/2014/main" id="{3552DCB8-1384-4A6A-BF21-3152C83A8A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7">
                  <a:extLst>
                    <a:ext uri="{FF2B5EF4-FFF2-40B4-BE49-F238E27FC236}">
                      <a16:creationId xmlns:a16="http://schemas.microsoft.com/office/drawing/2014/main" id="{CA6F9788-CE73-4340-931F-AA119940FC4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8">
                  <a:extLst>
                    <a:ext uri="{FF2B5EF4-FFF2-40B4-BE49-F238E27FC236}">
                      <a16:creationId xmlns:a16="http://schemas.microsoft.com/office/drawing/2014/main" id="{6A23BEEF-ED17-4CF2-A0DD-04203C2082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39">
                  <a:extLst>
                    <a:ext uri="{FF2B5EF4-FFF2-40B4-BE49-F238E27FC236}">
                      <a16:creationId xmlns:a16="http://schemas.microsoft.com/office/drawing/2014/main" id="{9E891229-BCF9-45D0-8AB5-E8A3511FE5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40">
                  <a:extLst>
                    <a:ext uri="{FF2B5EF4-FFF2-40B4-BE49-F238E27FC236}">
                      <a16:creationId xmlns:a16="http://schemas.microsoft.com/office/drawing/2014/main" id="{41938AD9-DBC6-4314-867F-B6D193DE1D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F7E008E1-A361-468B-8C2B-2C9C0E7CDF6F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03A39D4A-6867-410C-89D3-49C23315FDAB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2" name="Freeform 13">
                <a:extLst>
                  <a:ext uri="{FF2B5EF4-FFF2-40B4-BE49-F238E27FC236}">
                    <a16:creationId xmlns:a16="http://schemas.microsoft.com/office/drawing/2014/main" id="{51D8AFC6-BC52-4884-9F7A-209D460781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4">
                <a:extLst>
                  <a:ext uri="{FF2B5EF4-FFF2-40B4-BE49-F238E27FC236}">
                    <a16:creationId xmlns:a16="http://schemas.microsoft.com/office/drawing/2014/main" id="{B285E188-1F3B-47D6-8326-C84DFCF08D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5">
                <a:extLst>
                  <a:ext uri="{FF2B5EF4-FFF2-40B4-BE49-F238E27FC236}">
                    <a16:creationId xmlns:a16="http://schemas.microsoft.com/office/drawing/2014/main" id="{89B6093D-0056-43F6-A173-516430C7C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Line 16">
                <a:extLst>
                  <a:ext uri="{FF2B5EF4-FFF2-40B4-BE49-F238E27FC236}">
                    <a16:creationId xmlns:a16="http://schemas.microsoft.com/office/drawing/2014/main" id="{6890111E-02BE-48FC-A948-EA2E6D95EA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Line 17">
                <a:extLst>
                  <a:ext uri="{FF2B5EF4-FFF2-40B4-BE49-F238E27FC236}">
                    <a16:creationId xmlns:a16="http://schemas.microsoft.com/office/drawing/2014/main" id="{113C39F1-7FD1-4827-8FC7-2F19721628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18">
                <a:extLst>
                  <a:ext uri="{FF2B5EF4-FFF2-40B4-BE49-F238E27FC236}">
                    <a16:creationId xmlns:a16="http://schemas.microsoft.com/office/drawing/2014/main" id="{C1A5E93A-2E14-404D-8ADD-E666D1739F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19">
                <a:extLst>
                  <a:ext uri="{FF2B5EF4-FFF2-40B4-BE49-F238E27FC236}">
                    <a16:creationId xmlns:a16="http://schemas.microsoft.com/office/drawing/2014/main" id="{EC7EF1C2-7A31-4EAC-8AA7-FDA61999C6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20">
                <a:extLst>
                  <a:ext uri="{FF2B5EF4-FFF2-40B4-BE49-F238E27FC236}">
                    <a16:creationId xmlns:a16="http://schemas.microsoft.com/office/drawing/2014/main" id="{5AF2FF67-A1F3-4B8A-AE54-9087707693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Line 21">
                <a:extLst>
                  <a:ext uri="{FF2B5EF4-FFF2-40B4-BE49-F238E27FC236}">
                    <a16:creationId xmlns:a16="http://schemas.microsoft.com/office/drawing/2014/main" id="{027DF8A4-8102-47BE-A5F9-E168DCECFF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B99559AD-0B94-44AB-88A6-A7057308D297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59" name="Rectangle 112">
                <a:extLst>
                  <a:ext uri="{FF2B5EF4-FFF2-40B4-BE49-F238E27FC236}">
                    <a16:creationId xmlns:a16="http://schemas.microsoft.com/office/drawing/2014/main" id="{0A257CF1-F7B5-427B-8ED9-147D9C5B63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Rectangle 113">
                <a:extLst>
                  <a:ext uri="{FF2B5EF4-FFF2-40B4-BE49-F238E27FC236}">
                    <a16:creationId xmlns:a16="http://schemas.microsoft.com/office/drawing/2014/main" id="{4BFB05DC-DAA4-43F0-8521-F06518E54C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Rectangle 33">
                <a:extLst>
                  <a:ext uri="{FF2B5EF4-FFF2-40B4-BE49-F238E27FC236}">
                    <a16:creationId xmlns:a16="http://schemas.microsoft.com/office/drawing/2014/main" id="{96322E26-0D47-4648-BE07-7EDB059729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C674CB3A-9C46-460D-8835-33D8153D27ED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9DBBA473-2D00-4464-8A0B-62AFDF6E2D15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3" name="Freeform 125">
                  <a:extLst>
                    <a:ext uri="{FF2B5EF4-FFF2-40B4-BE49-F238E27FC236}">
                      <a16:creationId xmlns:a16="http://schemas.microsoft.com/office/drawing/2014/main" id="{4B317854-44DE-46FB-8914-2D680444E6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4" name="Freeform 126">
                  <a:extLst>
                    <a:ext uri="{FF2B5EF4-FFF2-40B4-BE49-F238E27FC236}">
                      <a16:creationId xmlns:a16="http://schemas.microsoft.com/office/drawing/2014/main" id="{EA43E389-4AF2-42B8-B2B9-F704085466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5" name="Freeform 127">
                  <a:extLst>
                    <a:ext uri="{FF2B5EF4-FFF2-40B4-BE49-F238E27FC236}">
                      <a16:creationId xmlns:a16="http://schemas.microsoft.com/office/drawing/2014/main" id="{532A4B31-B380-4CC8-B33B-F2B63E63AC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6" name="Freeform 128">
                  <a:extLst>
                    <a:ext uri="{FF2B5EF4-FFF2-40B4-BE49-F238E27FC236}">
                      <a16:creationId xmlns:a16="http://schemas.microsoft.com/office/drawing/2014/main" id="{02B86B20-6F6C-417B-A4FC-BAAB381993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7" name="Freeform 129">
                  <a:extLst>
                    <a:ext uri="{FF2B5EF4-FFF2-40B4-BE49-F238E27FC236}">
                      <a16:creationId xmlns:a16="http://schemas.microsoft.com/office/drawing/2014/main" id="{08333176-55C7-441F-A0E7-F06D5BD8D6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8" name="Freeform 130">
                  <a:extLst>
                    <a:ext uri="{FF2B5EF4-FFF2-40B4-BE49-F238E27FC236}">
                      <a16:creationId xmlns:a16="http://schemas.microsoft.com/office/drawing/2014/main" id="{8009E207-F3C9-4C68-8279-EEC75C3341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2" name="Freeform 9">
                <a:extLst>
                  <a:ext uri="{FF2B5EF4-FFF2-40B4-BE49-F238E27FC236}">
                    <a16:creationId xmlns:a16="http://schemas.microsoft.com/office/drawing/2014/main" id="{242B93E0-EBE6-4D4A-AA16-5BFEAC2B485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/>
          <p:cNvSpPr txBox="1"/>
          <p:nvPr/>
        </p:nvSpPr>
        <p:spPr>
          <a:xfrm>
            <a:off x="2953666" y="155898"/>
            <a:ext cx="6284669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Interact Object-From who to learn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8" name="图片 87" descr="aa11128da97c73de7e513a645af1130">
            <a:extLst>
              <a:ext uri="{FF2B5EF4-FFF2-40B4-BE49-F238E27FC236}">
                <a16:creationId xmlns:a16="http://schemas.microsoft.com/office/drawing/2014/main" id="{C7F94623-3A26-4639-8B94-7D14A04339A7}"/>
              </a:ext>
            </a:extLst>
          </p:cNvPr>
          <p:cNvPicPr/>
          <p:nvPr/>
        </p:nvPicPr>
        <p:blipFill>
          <a:blip r:embed="rId3"/>
          <a:srcRect t="3868"/>
          <a:stretch>
            <a:fillRect/>
          </a:stretch>
        </p:blipFill>
        <p:spPr>
          <a:xfrm rot="378156">
            <a:off x="1179021" y="1398202"/>
            <a:ext cx="2922594" cy="500166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71" name="矩形 170">
            <a:extLst>
              <a:ext uri="{FF2B5EF4-FFF2-40B4-BE49-F238E27FC236}">
                <a16:creationId xmlns:a16="http://schemas.microsoft.com/office/drawing/2014/main" id="{AB8F0E88-39D7-4A61-ACCA-DD8488F44024}"/>
              </a:ext>
            </a:extLst>
          </p:cNvPr>
          <p:cNvSpPr/>
          <p:nvPr/>
        </p:nvSpPr>
        <p:spPr>
          <a:xfrm>
            <a:off x="4840700" y="1200352"/>
            <a:ext cx="6355752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spcAft>
                <a:spcPts val="1200"/>
              </a:spcAft>
              <a:buFont typeface="+mj-lt"/>
              <a:buAutoNum type="alphaLcParenR"/>
            </a:pP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Human-machine interaction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Choose the degree of difficulty and recommend learning resources suitable for learners.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</a:rPr>
              <a:t>More unilateral output of knowledge.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16329E9F-DE78-4C17-82CE-1E1275428360}"/>
              </a:ext>
            </a:extLst>
          </p:cNvPr>
          <p:cNvSpPr/>
          <p:nvPr/>
        </p:nvSpPr>
        <p:spPr>
          <a:xfrm>
            <a:off x="4840700" y="3380101"/>
            <a:ext cx="5372044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spcAft>
                <a:spcPts val="1200"/>
              </a:spcAft>
              <a:buFont typeface="+mj-lt"/>
              <a:buAutoNum type="alphaLcParenR" startAt="2"/>
            </a:pP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Human-human interaction</a:t>
            </a:r>
          </a:p>
          <a:p>
            <a:pPr algn="just">
              <a:spcAft>
                <a:spcPts val="1200"/>
              </a:spcAft>
            </a:pPr>
            <a:r>
              <a:rPr lang="en-US" altLang="zh-CN" sz="20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Teachers and students interaction :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0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function of class.</a:t>
            </a:r>
          </a:p>
          <a:p>
            <a:pPr algn="just">
              <a:spcAft>
                <a:spcPts val="1200"/>
              </a:spcAft>
            </a:pPr>
            <a:r>
              <a:rPr lang="en-US" altLang="zh-CN" sz="20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 and students interaction :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0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 group.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0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and “Like" function.</a:t>
            </a:r>
          </a:p>
        </p:txBody>
      </p:sp>
    </p:spTree>
    <p:extLst>
      <p:ext uri="{BB962C8B-B14F-4D97-AF65-F5344CB8AC3E}">
        <p14:creationId xmlns:p14="http://schemas.microsoft.com/office/powerpoint/2010/main" val="2395882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1280160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39798" y="62751"/>
            <a:ext cx="1376461" cy="1217409"/>
            <a:chOff x="2140462" y="1008439"/>
            <a:chExt cx="3190688" cy="2821999"/>
          </a:xfrm>
        </p:grpSpPr>
        <p:grpSp>
          <p:nvGrpSpPr>
            <p:cNvPr id="7" name="组合 6"/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8" name="Rectangle 37"/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Rectangle 25"/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Rectangle 25"/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Rectangle 29"/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48" name="Freeform 114"/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" name="Freeform 115"/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" name="Freeform 116"/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" name="Freeform 117"/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" name="Freeform 118"/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" name="Freeform 119"/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" name="Freeform 120"/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" name="Freeform 121"/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9" name="Freeform 122"/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0" name="Freeform 123"/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1" name="Freeform 124"/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4" name="组合 13"/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15" name="Freeform 5"/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6" name="Freeform 6"/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" name="Freeform 7"/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" name="Freeform 8"/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" name="Freeform 9"/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" name="Freeform 10"/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" name="Freeform 11"/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" name="Freeform 12"/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" name="Freeform 13"/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4" name="Freeform 14"/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" name="Freeform 15"/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6" name="Freeform 16"/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7" name="Freeform 17"/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8" name="Freeform 18"/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9" name="Freeform 19"/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0" name="Freeform 20"/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" name="Freeform 21"/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2" name="Freeform 22"/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3" name="Freeform 23"/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" name="Freeform 24"/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" name="Freeform 25"/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6" name="Freeform 26"/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7" name="Freeform 27"/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8" name="Freeform 28"/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9" name="Freeform 30"/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0" name="Freeform 32"/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" name="Freeform 33"/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" name="Freeform 34"/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" name="Freeform 36"/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4" name="Freeform 37"/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5" name="Freeform 38"/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6" name="Freeform 39"/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" name="Freeform 40"/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4" name="组合 3"/>
          <p:cNvGrpSpPr/>
          <p:nvPr/>
        </p:nvGrpSpPr>
        <p:grpSpPr>
          <a:xfrm>
            <a:off x="10212743" y="0"/>
            <a:ext cx="1533833" cy="1253724"/>
            <a:chOff x="7061527" y="1250214"/>
            <a:chExt cx="3136462" cy="2563681"/>
          </a:xfrm>
        </p:grpSpPr>
        <p:grpSp>
          <p:nvGrpSpPr>
            <p:cNvPr id="62" name="组合 61"/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63" name="Freeform 13"/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14"/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15"/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Line 16"/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Line 17"/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Line 18"/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Line 19"/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Line 20"/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Line 21"/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2" name="组合 71"/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73" name="Rectangle 112"/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Rectangle 113"/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Rectangle 33"/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77" name="组合 76"/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79" name="Freeform 125"/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80" name="Freeform 126"/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81" name="Freeform 127"/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82" name="Freeform 128"/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83" name="Freeform 129"/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84" name="Freeform 130"/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78" name="Freeform 9"/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/>
          <p:cNvSpPr txBox="1"/>
          <p:nvPr/>
        </p:nvSpPr>
        <p:spPr>
          <a:xfrm>
            <a:off x="1773082" y="193229"/>
            <a:ext cx="8569397" cy="76944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Interact Object-From who to learn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F853A67D-1ABB-4A8C-AF63-96EA074065C6}"/>
              </a:ext>
            </a:extLst>
          </p:cNvPr>
          <p:cNvPicPr/>
          <p:nvPr/>
        </p:nvPicPr>
        <p:blipFill>
          <a:blip r:embed="rId3"/>
          <a:srcRect l="17338" r="15464"/>
          <a:stretch>
            <a:fillRect/>
          </a:stretch>
        </p:blipFill>
        <p:spPr>
          <a:xfrm>
            <a:off x="5503728" y="1798423"/>
            <a:ext cx="5922505" cy="330542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矩形 92">
            <a:extLst>
              <a:ext uri="{FF2B5EF4-FFF2-40B4-BE49-F238E27FC236}">
                <a16:creationId xmlns:a16="http://schemas.microsoft.com/office/drawing/2014/main" id="{DA523AD5-3A03-4931-AAA7-D01FD8DED0BA}"/>
              </a:ext>
            </a:extLst>
          </p:cNvPr>
          <p:cNvSpPr/>
          <p:nvPr/>
        </p:nvSpPr>
        <p:spPr>
          <a:xfrm>
            <a:off x="1292806" y="3687926"/>
            <a:ext cx="6436027" cy="1934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Suggestions:</a:t>
            </a:r>
            <a:endParaRPr lang="zh-CN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Add the function of comment.</a:t>
            </a: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Increase interactive encouragement mechanism.</a:t>
            </a:r>
          </a:p>
        </p:txBody>
      </p:sp>
    </p:spTree>
    <p:extLst>
      <p:ext uri="{BB962C8B-B14F-4D97-AF65-F5344CB8AC3E}">
        <p14:creationId xmlns:p14="http://schemas.microsoft.com/office/powerpoint/2010/main" val="308150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椭圆 31"/>
          <p:cNvSpPr/>
          <p:nvPr/>
        </p:nvSpPr>
        <p:spPr>
          <a:xfrm>
            <a:off x="1779470" y="3161265"/>
            <a:ext cx="8630622" cy="972804"/>
          </a:xfrm>
          <a:prstGeom prst="ellipse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140462" y="3135267"/>
            <a:ext cx="3190688" cy="695171"/>
            <a:chOff x="2140462" y="3135267"/>
            <a:chExt cx="3190688" cy="695171"/>
          </a:xfrm>
        </p:grpSpPr>
        <p:sp>
          <p:nvSpPr>
            <p:cNvPr id="42" name="Rectangle 37"/>
            <p:cNvSpPr>
              <a:spLocks noChangeArrowheads="1"/>
            </p:cNvSpPr>
            <p:nvPr/>
          </p:nvSpPr>
          <p:spPr bwMode="auto">
            <a:xfrm>
              <a:off x="2140462" y="3135267"/>
              <a:ext cx="3190688" cy="687802"/>
            </a:xfrm>
            <a:prstGeom prst="rect">
              <a:avLst/>
            </a:prstGeom>
            <a:solidFill>
              <a:srgbClr val="AEDB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Rectangle 25"/>
            <p:cNvSpPr>
              <a:spLocks noChangeArrowheads="1"/>
            </p:cNvSpPr>
            <p:nvPr/>
          </p:nvSpPr>
          <p:spPr bwMode="auto">
            <a:xfrm>
              <a:off x="2447927" y="3141652"/>
              <a:ext cx="141896" cy="687802"/>
            </a:xfrm>
            <a:prstGeom prst="rect">
              <a:avLst/>
            </a:prstGeom>
            <a:solidFill>
              <a:srgbClr val="F16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Rectangle 25"/>
            <p:cNvSpPr>
              <a:spLocks noChangeArrowheads="1"/>
            </p:cNvSpPr>
            <p:nvPr/>
          </p:nvSpPr>
          <p:spPr bwMode="auto">
            <a:xfrm>
              <a:off x="2645535" y="3135267"/>
              <a:ext cx="141896" cy="687802"/>
            </a:xfrm>
            <a:prstGeom prst="rect">
              <a:avLst/>
            </a:prstGeom>
            <a:solidFill>
              <a:srgbClr val="F16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Rectangle 29"/>
            <p:cNvSpPr>
              <a:spLocks noChangeArrowheads="1"/>
            </p:cNvSpPr>
            <p:nvPr/>
          </p:nvSpPr>
          <p:spPr bwMode="auto">
            <a:xfrm>
              <a:off x="4847031" y="3140668"/>
              <a:ext cx="228608" cy="689770"/>
            </a:xfrm>
            <a:prstGeom prst="rect">
              <a:avLst/>
            </a:prstGeom>
            <a:solidFill>
              <a:srgbClr val="F16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085521" y="450725"/>
            <a:ext cx="4136682" cy="3476443"/>
            <a:chOff x="1866900" y="304801"/>
            <a:chExt cx="3222625" cy="2708275"/>
          </a:xfrm>
        </p:grpSpPr>
        <p:sp>
          <p:nvSpPr>
            <p:cNvPr id="44" name="Freeform 41"/>
            <p:cNvSpPr>
              <a:spLocks/>
            </p:cNvSpPr>
            <p:nvPr/>
          </p:nvSpPr>
          <p:spPr bwMode="auto">
            <a:xfrm>
              <a:off x="2084388" y="538163"/>
              <a:ext cx="2792413" cy="2241550"/>
            </a:xfrm>
            <a:custGeom>
              <a:avLst/>
              <a:gdLst>
                <a:gd name="T0" fmla="*/ 345 w 1759"/>
                <a:gd name="T1" fmla="*/ 0 h 1412"/>
                <a:gd name="T2" fmla="*/ 1759 w 1759"/>
                <a:gd name="T3" fmla="*/ 533 h 1412"/>
                <a:gd name="T4" fmla="*/ 1414 w 1759"/>
                <a:gd name="T5" fmla="*/ 1412 h 1412"/>
                <a:gd name="T6" fmla="*/ 0 w 1759"/>
                <a:gd name="T7" fmla="*/ 879 h 1412"/>
                <a:gd name="T8" fmla="*/ 345 w 1759"/>
                <a:gd name="T9" fmla="*/ 0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9" h="1412">
                  <a:moveTo>
                    <a:pt x="345" y="0"/>
                  </a:moveTo>
                  <a:lnTo>
                    <a:pt x="1759" y="533"/>
                  </a:lnTo>
                  <a:lnTo>
                    <a:pt x="1414" y="1412"/>
                  </a:lnTo>
                  <a:lnTo>
                    <a:pt x="0" y="879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2"/>
            <p:cNvSpPr>
              <a:spLocks/>
            </p:cNvSpPr>
            <p:nvPr/>
          </p:nvSpPr>
          <p:spPr bwMode="auto">
            <a:xfrm>
              <a:off x="2084388" y="538163"/>
              <a:ext cx="2792413" cy="2241550"/>
            </a:xfrm>
            <a:custGeom>
              <a:avLst/>
              <a:gdLst>
                <a:gd name="T0" fmla="*/ 345 w 1759"/>
                <a:gd name="T1" fmla="*/ 0 h 1412"/>
                <a:gd name="T2" fmla="*/ 1759 w 1759"/>
                <a:gd name="T3" fmla="*/ 533 h 1412"/>
                <a:gd name="T4" fmla="*/ 1414 w 1759"/>
                <a:gd name="T5" fmla="*/ 1412 h 1412"/>
                <a:gd name="T6" fmla="*/ 0 w 1759"/>
                <a:gd name="T7" fmla="*/ 879 h 1412"/>
                <a:gd name="T8" fmla="*/ 345 w 1759"/>
                <a:gd name="T9" fmla="*/ 0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9" h="1412">
                  <a:moveTo>
                    <a:pt x="345" y="0"/>
                  </a:moveTo>
                  <a:lnTo>
                    <a:pt x="1759" y="533"/>
                  </a:lnTo>
                  <a:lnTo>
                    <a:pt x="1414" y="1412"/>
                  </a:lnTo>
                  <a:lnTo>
                    <a:pt x="0" y="879"/>
                  </a:lnTo>
                  <a:lnTo>
                    <a:pt x="3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3"/>
            <p:cNvSpPr>
              <a:spLocks/>
            </p:cNvSpPr>
            <p:nvPr/>
          </p:nvSpPr>
          <p:spPr bwMode="auto">
            <a:xfrm>
              <a:off x="1866900" y="304801"/>
              <a:ext cx="3222625" cy="2708275"/>
            </a:xfrm>
            <a:custGeom>
              <a:avLst/>
              <a:gdLst>
                <a:gd name="T0" fmla="*/ 180 w 759"/>
                <a:gd name="T1" fmla="*/ 55 h 637"/>
                <a:gd name="T2" fmla="*/ 163 w 759"/>
                <a:gd name="T3" fmla="*/ 101 h 637"/>
                <a:gd name="T4" fmla="*/ 645 w 759"/>
                <a:gd name="T5" fmla="*/ 282 h 637"/>
                <a:gd name="T6" fmla="*/ 552 w 759"/>
                <a:gd name="T7" fmla="*/ 519 h 637"/>
                <a:gd name="T8" fmla="*/ 115 w 759"/>
                <a:gd name="T9" fmla="*/ 355 h 637"/>
                <a:gd name="T10" fmla="*/ 225 w 759"/>
                <a:gd name="T11" fmla="*/ 73 h 637"/>
                <a:gd name="T12" fmla="*/ 180 w 759"/>
                <a:gd name="T13" fmla="*/ 55 h 637"/>
                <a:gd name="T14" fmla="*/ 163 w 759"/>
                <a:gd name="T15" fmla="*/ 101 h 637"/>
                <a:gd name="T16" fmla="*/ 180 w 759"/>
                <a:gd name="T17" fmla="*/ 55 h 637"/>
                <a:gd name="T18" fmla="*/ 134 w 759"/>
                <a:gd name="T19" fmla="*/ 37 h 637"/>
                <a:gd name="T20" fmla="*/ 5 w 759"/>
                <a:gd name="T21" fmla="*/ 365 h 637"/>
                <a:gd name="T22" fmla="*/ 6 w 759"/>
                <a:gd name="T23" fmla="*/ 403 h 637"/>
                <a:gd name="T24" fmla="*/ 33 w 759"/>
                <a:gd name="T25" fmla="*/ 429 h 637"/>
                <a:gd name="T26" fmla="*/ 562 w 759"/>
                <a:gd name="T27" fmla="*/ 628 h 637"/>
                <a:gd name="T28" fmla="*/ 625 w 759"/>
                <a:gd name="T29" fmla="*/ 600 h 637"/>
                <a:gd name="T30" fmla="*/ 754 w 759"/>
                <a:gd name="T31" fmla="*/ 272 h 637"/>
                <a:gd name="T32" fmla="*/ 754 w 759"/>
                <a:gd name="T33" fmla="*/ 234 h 637"/>
                <a:gd name="T34" fmla="*/ 726 w 759"/>
                <a:gd name="T35" fmla="*/ 208 h 637"/>
                <a:gd name="T36" fmla="*/ 197 w 759"/>
                <a:gd name="T37" fmla="*/ 9 h 637"/>
                <a:gd name="T38" fmla="*/ 134 w 759"/>
                <a:gd name="T39" fmla="*/ 37 h 637"/>
                <a:gd name="T40" fmla="*/ 180 w 759"/>
                <a:gd name="T41" fmla="*/ 55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9" h="637">
                  <a:moveTo>
                    <a:pt x="180" y="55"/>
                  </a:moveTo>
                  <a:cubicBezTo>
                    <a:pt x="163" y="101"/>
                    <a:pt x="163" y="101"/>
                    <a:pt x="163" y="101"/>
                  </a:cubicBezTo>
                  <a:cubicBezTo>
                    <a:pt x="645" y="282"/>
                    <a:pt x="645" y="282"/>
                    <a:pt x="645" y="282"/>
                  </a:cubicBezTo>
                  <a:cubicBezTo>
                    <a:pt x="552" y="519"/>
                    <a:pt x="552" y="519"/>
                    <a:pt x="552" y="519"/>
                  </a:cubicBezTo>
                  <a:cubicBezTo>
                    <a:pt x="115" y="355"/>
                    <a:pt x="115" y="355"/>
                    <a:pt x="115" y="355"/>
                  </a:cubicBezTo>
                  <a:cubicBezTo>
                    <a:pt x="225" y="73"/>
                    <a:pt x="225" y="73"/>
                    <a:pt x="225" y="73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63" y="101"/>
                    <a:pt x="163" y="101"/>
                    <a:pt x="163" y="101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34" y="37"/>
                    <a:pt x="134" y="37"/>
                    <a:pt x="134" y="37"/>
                  </a:cubicBezTo>
                  <a:cubicBezTo>
                    <a:pt x="5" y="365"/>
                    <a:pt x="5" y="365"/>
                    <a:pt x="5" y="365"/>
                  </a:cubicBezTo>
                  <a:cubicBezTo>
                    <a:pt x="0" y="377"/>
                    <a:pt x="0" y="391"/>
                    <a:pt x="6" y="403"/>
                  </a:cubicBezTo>
                  <a:cubicBezTo>
                    <a:pt x="11" y="415"/>
                    <a:pt x="21" y="424"/>
                    <a:pt x="33" y="429"/>
                  </a:cubicBezTo>
                  <a:cubicBezTo>
                    <a:pt x="562" y="628"/>
                    <a:pt x="562" y="628"/>
                    <a:pt x="562" y="628"/>
                  </a:cubicBezTo>
                  <a:cubicBezTo>
                    <a:pt x="587" y="637"/>
                    <a:pt x="615" y="625"/>
                    <a:pt x="625" y="600"/>
                  </a:cubicBezTo>
                  <a:cubicBezTo>
                    <a:pt x="754" y="272"/>
                    <a:pt x="754" y="272"/>
                    <a:pt x="754" y="272"/>
                  </a:cubicBezTo>
                  <a:cubicBezTo>
                    <a:pt x="759" y="260"/>
                    <a:pt x="759" y="246"/>
                    <a:pt x="754" y="234"/>
                  </a:cubicBezTo>
                  <a:cubicBezTo>
                    <a:pt x="748" y="222"/>
                    <a:pt x="738" y="212"/>
                    <a:pt x="726" y="208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72" y="0"/>
                    <a:pt x="144" y="12"/>
                    <a:pt x="134" y="37"/>
                  </a:cubicBezTo>
                  <a:cubicBezTo>
                    <a:pt x="180" y="55"/>
                    <a:pt x="180" y="55"/>
                    <a:pt x="180" y="5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4"/>
            <p:cNvSpPr>
              <a:spLocks/>
            </p:cNvSpPr>
            <p:nvPr/>
          </p:nvSpPr>
          <p:spPr bwMode="auto">
            <a:xfrm>
              <a:off x="2147888" y="611188"/>
              <a:ext cx="2660650" cy="2097088"/>
            </a:xfrm>
            <a:custGeom>
              <a:avLst/>
              <a:gdLst>
                <a:gd name="T0" fmla="*/ 321 w 1676"/>
                <a:gd name="T1" fmla="*/ 0 h 1321"/>
                <a:gd name="T2" fmla="*/ 1676 w 1676"/>
                <a:gd name="T3" fmla="*/ 509 h 1321"/>
                <a:gd name="T4" fmla="*/ 1358 w 1676"/>
                <a:gd name="T5" fmla="*/ 1321 h 1321"/>
                <a:gd name="T6" fmla="*/ 0 w 1676"/>
                <a:gd name="T7" fmla="*/ 811 h 1321"/>
                <a:gd name="T8" fmla="*/ 321 w 1676"/>
                <a:gd name="T9" fmla="*/ 0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6" h="1321">
                  <a:moveTo>
                    <a:pt x="321" y="0"/>
                  </a:moveTo>
                  <a:lnTo>
                    <a:pt x="1676" y="509"/>
                  </a:lnTo>
                  <a:lnTo>
                    <a:pt x="1358" y="1321"/>
                  </a:lnTo>
                  <a:lnTo>
                    <a:pt x="0" y="811"/>
                  </a:lnTo>
                  <a:lnTo>
                    <a:pt x="321" y="0"/>
                  </a:lnTo>
                  <a:close/>
                </a:path>
              </a:pathLst>
            </a:custGeom>
            <a:solidFill>
              <a:srgbClr val="C5C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5"/>
            <p:cNvSpPr>
              <a:spLocks/>
            </p:cNvSpPr>
            <p:nvPr/>
          </p:nvSpPr>
          <p:spPr bwMode="auto">
            <a:xfrm>
              <a:off x="2147888" y="611188"/>
              <a:ext cx="2660650" cy="2097088"/>
            </a:xfrm>
            <a:custGeom>
              <a:avLst/>
              <a:gdLst>
                <a:gd name="T0" fmla="*/ 321 w 1676"/>
                <a:gd name="T1" fmla="*/ 0 h 1321"/>
                <a:gd name="T2" fmla="*/ 1676 w 1676"/>
                <a:gd name="T3" fmla="*/ 509 h 1321"/>
                <a:gd name="T4" fmla="*/ 1358 w 1676"/>
                <a:gd name="T5" fmla="*/ 1321 h 1321"/>
                <a:gd name="T6" fmla="*/ 0 w 1676"/>
                <a:gd name="T7" fmla="*/ 811 h 1321"/>
                <a:gd name="T8" fmla="*/ 321 w 1676"/>
                <a:gd name="T9" fmla="*/ 0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6" h="1321">
                  <a:moveTo>
                    <a:pt x="321" y="0"/>
                  </a:moveTo>
                  <a:lnTo>
                    <a:pt x="1676" y="509"/>
                  </a:lnTo>
                  <a:lnTo>
                    <a:pt x="1358" y="1321"/>
                  </a:lnTo>
                  <a:lnTo>
                    <a:pt x="0" y="811"/>
                  </a:lnTo>
                  <a:lnTo>
                    <a:pt x="3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6"/>
            <p:cNvSpPr>
              <a:spLocks/>
            </p:cNvSpPr>
            <p:nvPr/>
          </p:nvSpPr>
          <p:spPr bwMode="auto">
            <a:xfrm>
              <a:off x="3582988" y="831851"/>
              <a:ext cx="363538" cy="161925"/>
            </a:xfrm>
            <a:custGeom>
              <a:avLst/>
              <a:gdLst>
                <a:gd name="T0" fmla="*/ 3 w 86"/>
                <a:gd name="T1" fmla="*/ 8 h 38"/>
                <a:gd name="T2" fmla="*/ 80 w 86"/>
                <a:gd name="T3" fmla="*/ 37 h 38"/>
                <a:gd name="T4" fmla="*/ 85 w 86"/>
                <a:gd name="T5" fmla="*/ 35 h 38"/>
                <a:gd name="T6" fmla="*/ 85 w 86"/>
                <a:gd name="T7" fmla="*/ 35 h 38"/>
                <a:gd name="T8" fmla="*/ 83 w 86"/>
                <a:gd name="T9" fmla="*/ 29 h 38"/>
                <a:gd name="T10" fmla="*/ 6 w 86"/>
                <a:gd name="T11" fmla="*/ 1 h 38"/>
                <a:gd name="T12" fmla="*/ 1 w 86"/>
                <a:gd name="T13" fmla="*/ 3 h 38"/>
                <a:gd name="T14" fmla="*/ 3 w 86"/>
                <a:gd name="T15" fmla="*/ 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6" h="38">
                  <a:moveTo>
                    <a:pt x="3" y="8"/>
                  </a:moveTo>
                  <a:cubicBezTo>
                    <a:pt x="80" y="37"/>
                    <a:pt x="80" y="37"/>
                    <a:pt x="80" y="37"/>
                  </a:cubicBezTo>
                  <a:cubicBezTo>
                    <a:pt x="82" y="38"/>
                    <a:pt x="84" y="37"/>
                    <a:pt x="85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6" y="32"/>
                    <a:pt x="85" y="30"/>
                    <a:pt x="83" y="29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1" y="8"/>
                    <a:pt x="3" y="8"/>
                  </a:cubicBez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7"/>
            <p:cNvSpPr>
              <a:spLocks/>
            </p:cNvSpPr>
            <p:nvPr/>
          </p:nvSpPr>
          <p:spPr bwMode="auto">
            <a:xfrm>
              <a:off x="2398713" y="836613"/>
              <a:ext cx="2211388" cy="1624013"/>
            </a:xfrm>
            <a:custGeom>
              <a:avLst/>
              <a:gdLst>
                <a:gd name="T0" fmla="*/ 0 w 1393"/>
                <a:gd name="T1" fmla="*/ 573 h 1023"/>
                <a:gd name="T2" fmla="*/ 1173 w 1393"/>
                <a:gd name="T3" fmla="*/ 1023 h 1023"/>
                <a:gd name="T4" fmla="*/ 1393 w 1393"/>
                <a:gd name="T5" fmla="*/ 450 h 1023"/>
                <a:gd name="T6" fmla="*/ 219 w 1393"/>
                <a:gd name="T7" fmla="*/ 0 h 1023"/>
                <a:gd name="T8" fmla="*/ 0 w 1393"/>
                <a:gd name="T9" fmla="*/ 573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3" h="1023">
                  <a:moveTo>
                    <a:pt x="0" y="573"/>
                  </a:moveTo>
                  <a:lnTo>
                    <a:pt x="1173" y="1023"/>
                  </a:lnTo>
                  <a:lnTo>
                    <a:pt x="1393" y="450"/>
                  </a:lnTo>
                  <a:lnTo>
                    <a:pt x="219" y="0"/>
                  </a:lnTo>
                  <a:lnTo>
                    <a:pt x="0" y="5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8"/>
            <p:cNvSpPr>
              <a:spLocks/>
            </p:cNvSpPr>
            <p:nvPr/>
          </p:nvSpPr>
          <p:spPr bwMode="auto">
            <a:xfrm>
              <a:off x="2398713" y="836613"/>
              <a:ext cx="2211388" cy="1624013"/>
            </a:xfrm>
            <a:custGeom>
              <a:avLst/>
              <a:gdLst>
                <a:gd name="T0" fmla="*/ 0 w 1393"/>
                <a:gd name="T1" fmla="*/ 573 h 1023"/>
                <a:gd name="T2" fmla="*/ 1173 w 1393"/>
                <a:gd name="T3" fmla="*/ 1023 h 1023"/>
                <a:gd name="T4" fmla="*/ 1393 w 1393"/>
                <a:gd name="T5" fmla="*/ 450 h 1023"/>
                <a:gd name="T6" fmla="*/ 219 w 1393"/>
                <a:gd name="T7" fmla="*/ 0 h 1023"/>
                <a:gd name="T8" fmla="*/ 0 w 1393"/>
                <a:gd name="T9" fmla="*/ 573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3" h="1023">
                  <a:moveTo>
                    <a:pt x="0" y="573"/>
                  </a:moveTo>
                  <a:lnTo>
                    <a:pt x="1173" y="1023"/>
                  </a:lnTo>
                  <a:lnTo>
                    <a:pt x="1393" y="450"/>
                  </a:lnTo>
                  <a:lnTo>
                    <a:pt x="219" y="0"/>
                  </a:lnTo>
                  <a:lnTo>
                    <a:pt x="0" y="57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9"/>
            <p:cNvSpPr>
              <a:spLocks/>
            </p:cNvSpPr>
            <p:nvPr/>
          </p:nvSpPr>
          <p:spPr bwMode="auto">
            <a:xfrm>
              <a:off x="2728913" y="836613"/>
              <a:ext cx="1881188" cy="755650"/>
            </a:xfrm>
            <a:custGeom>
              <a:avLst/>
              <a:gdLst>
                <a:gd name="T0" fmla="*/ 0 w 1185"/>
                <a:gd name="T1" fmla="*/ 26 h 476"/>
                <a:gd name="T2" fmla="*/ 1174 w 1185"/>
                <a:gd name="T3" fmla="*/ 476 h 476"/>
                <a:gd name="T4" fmla="*/ 1185 w 1185"/>
                <a:gd name="T5" fmla="*/ 450 h 476"/>
                <a:gd name="T6" fmla="*/ 11 w 1185"/>
                <a:gd name="T7" fmla="*/ 0 h 476"/>
                <a:gd name="T8" fmla="*/ 0 w 1185"/>
                <a:gd name="T9" fmla="*/ 2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5" h="476">
                  <a:moveTo>
                    <a:pt x="0" y="26"/>
                  </a:moveTo>
                  <a:lnTo>
                    <a:pt x="1174" y="476"/>
                  </a:lnTo>
                  <a:lnTo>
                    <a:pt x="1185" y="450"/>
                  </a:lnTo>
                  <a:lnTo>
                    <a:pt x="11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0"/>
            <p:cNvSpPr>
              <a:spLocks/>
            </p:cNvSpPr>
            <p:nvPr/>
          </p:nvSpPr>
          <p:spPr bwMode="auto">
            <a:xfrm>
              <a:off x="2728913" y="836613"/>
              <a:ext cx="1881188" cy="755650"/>
            </a:xfrm>
            <a:custGeom>
              <a:avLst/>
              <a:gdLst>
                <a:gd name="T0" fmla="*/ 0 w 1185"/>
                <a:gd name="T1" fmla="*/ 26 h 476"/>
                <a:gd name="T2" fmla="*/ 1174 w 1185"/>
                <a:gd name="T3" fmla="*/ 476 h 476"/>
                <a:gd name="T4" fmla="*/ 1185 w 1185"/>
                <a:gd name="T5" fmla="*/ 450 h 476"/>
                <a:gd name="T6" fmla="*/ 11 w 1185"/>
                <a:gd name="T7" fmla="*/ 0 h 476"/>
                <a:gd name="T8" fmla="*/ 0 w 1185"/>
                <a:gd name="T9" fmla="*/ 2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5" h="476">
                  <a:moveTo>
                    <a:pt x="0" y="26"/>
                  </a:moveTo>
                  <a:lnTo>
                    <a:pt x="1174" y="476"/>
                  </a:lnTo>
                  <a:lnTo>
                    <a:pt x="1185" y="450"/>
                  </a:lnTo>
                  <a:lnTo>
                    <a:pt x="11" y="0"/>
                  </a:lnTo>
                  <a:lnTo>
                    <a:pt x="0" y="2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1"/>
            <p:cNvSpPr>
              <a:spLocks/>
            </p:cNvSpPr>
            <p:nvPr/>
          </p:nvSpPr>
          <p:spPr bwMode="auto">
            <a:xfrm>
              <a:off x="3192463" y="1095376"/>
              <a:ext cx="890588" cy="400050"/>
            </a:xfrm>
            <a:custGeom>
              <a:avLst/>
              <a:gdLst>
                <a:gd name="T0" fmla="*/ 0 w 561"/>
                <a:gd name="T1" fmla="*/ 43 h 252"/>
                <a:gd name="T2" fmla="*/ 545 w 561"/>
                <a:gd name="T3" fmla="*/ 252 h 252"/>
                <a:gd name="T4" fmla="*/ 561 w 561"/>
                <a:gd name="T5" fmla="*/ 209 h 252"/>
                <a:gd name="T6" fmla="*/ 16 w 561"/>
                <a:gd name="T7" fmla="*/ 0 h 252"/>
                <a:gd name="T8" fmla="*/ 0 w 561"/>
                <a:gd name="T9" fmla="*/ 43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1" h="252">
                  <a:moveTo>
                    <a:pt x="0" y="43"/>
                  </a:moveTo>
                  <a:lnTo>
                    <a:pt x="545" y="252"/>
                  </a:lnTo>
                  <a:lnTo>
                    <a:pt x="561" y="209"/>
                  </a:lnTo>
                  <a:lnTo>
                    <a:pt x="16" y="0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ACD8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2"/>
            <p:cNvSpPr>
              <a:spLocks/>
            </p:cNvSpPr>
            <p:nvPr/>
          </p:nvSpPr>
          <p:spPr bwMode="auto">
            <a:xfrm>
              <a:off x="3192463" y="1095376"/>
              <a:ext cx="890588" cy="400050"/>
            </a:xfrm>
            <a:custGeom>
              <a:avLst/>
              <a:gdLst>
                <a:gd name="T0" fmla="*/ 0 w 561"/>
                <a:gd name="T1" fmla="*/ 43 h 252"/>
                <a:gd name="T2" fmla="*/ 545 w 561"/>
                <a:gd name="T3" fmla="*/ 252 h 252"/>
                <a:gd name="T4" fmla="*/ 561 w 561"/>
                <a:gd name="T5" fmla="*/ 209 h 252"/>
                <a:gd name="T6" fmla="*/ 16 w 561"/>
                <a:gd name="T7" fmla="*/ 0 h 252"/>
                <a:gd name="T8" fmla="*/ 0 w 561"/>
                <a:gd name="T9" fmla="*/ 43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1" h="252">
                  <a:moveTo>
                    <a:pt x="0" y="43"/>
                  </a:moveTo>
                  <a:lnTo>
                    <a:pt x="545" y="252"/>
                  </a:lnTo>
                  <a:lnTo>
                    <a:pt x="561" y="209"/>
                  </a:lnTo>
                  <a:lnTo>
                    <a:pt x="16" y="0"/>
                  </a:lnTo>
                  <a:lnTo>
                    <a:pt x="0" y="4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3"/>
            <p:cNvSpPr>
              <a:spLocks/>
            </p:cNvSpPr>
            <p:nvPr/>
          </p:nvSpPr>
          <p:spPr bwMode="auto">
            <a:xfrm>
              <a:off x="2589213" y="1052513"/>
              <a:ext cx="1935163" cy="898525"/>
            </a:xfrm>
            <a:custGeom>
              <a:avLst/>
              <a:gdLst>
                <a:gd name="T0" fmla="*/ 0 w 1219"/>
                <a:gd name="T1" fmla="*/ 118 h 566"/>
                <a:gd name="T2" fmla="*/ 1176 w 1219"/>
                <a:gd name="T3" fmla="*/ 566 h 566"/>
                <a:gd name="T4" fmla="*/ 1219 w 1219"/>
                <a:gd name="T5" fmla="*/ 450 h 566"/>
                <a:gd name="T6" fmla="*/ 45 w 1219"/>
                <a:gd name="T7" fmla="*/ 0 h 566"/>
                <a:gd name="T8" fmla="*/ 0 w 1219"/>
                <a:gd name="T9" fmla="*/ 118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9" h="566">
                  <a:moveTo>
                    <a:pt x="0" y="118"/>
                  </a:moveTo>
                  <a:lnTo>
                    <a:pt x="1176" y="566"/>
                  </a:lnTo>
                  <a:lnTo>
                    <a:pt x="1219" y="450"/>
                  </a:lnTo>
                  <a:lnTo>
                    <a:pt x="45" y="0"/>
                  </a:lnTo>
                  <a:lnTo>
                    <a:pt x="0" y="118"/>
                  </a:lnTo>
                  <a:close/>
                </a:path>
              </a:pathLst>
            </a:custGeom>
            <a:solidFill>
              <a:srgbClr val="5895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4"/>
            <p:cNvSpPr>
              <a:spLocks/>
            </p:cNvSpPr>
            <p:nvPr/>
          </p:nvSpPr>
          <p:spPr bwMode="auto">
            <a:xfrm>
              <a:off x="2589213" y="1052513"/>
              <a:ext cx="1935163" cy="898525"/>
            </a:xfrm>
            <a:custGeom>
              <a:avLst/>
              <a:gdLst>
                <a:gd name="T0" fmla="*/ 0 w 1219"/>
                <a:gd name="T1" fmla="*/ 118 h 566"/>
                <a:gd name="T2" fmla="*/ 1176 w 1219"/>
                <a:gd name="T3" fmla="*/ 566 h 566"/>
                <a:gd name="T4" fmla="*/ 1219 w 1219"/>
                <a:gd name="T5" fmla="*/ 450 h 566"/>
                <a:gd name="T6" fmla="*/ 45 w 1219"/>
                <a:gd name="T7" fmla="*/ 0 h 566"/>
                <a:gd name="T8" fmla="*/ 0 w 1219"/>
                <a:gd name="T9" fmla="*/ 118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9" h="566">
                  <a:moveTo>
                    <a:pt x="0" y="118"/>
                  </a:moveTo>
                  <a:lnTo>
                    <a:pt x="1176" y="566"/>
                  </a:lnTo>
                  <a:lnTo>
                    <a:pt x="1219" y="450"/>
                  </a:lnTo>
                  <a:lnTo>
                    <a:pt x="45" y="0"/>
                  </a:lnTo>
                  <a:lnTo>
                    <a:pt x="0" y="1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5"/>
            <p:cNvSpPr>
              <a:spLocks/>
            </p:cNvSpPr>
            <p:nvPr/>
          </p:nvSpPr>
          <p:spPr bwMode="auto">
            <a:xfrm>
              <a:off x="3030538" y="1138238"/>
              <a:ext cx="1158875" cy="468313"/>
            </a:xfrm>
            <a:custGeom>
              <a:avLst/>
              <a:gdLst>
                <a:gd name="T0" fmla="*/ 0 w 730"/>
                <a:gd name="T1" fmla="*/ 16 h 295"/>
                <a:gd name="T2" fmla="*/ 722 w 730"/>
                <a:gd name="T3" fmla="*/ 295 h 295"/>
                <a:gd name="T4" fmla="*/ 730 w 730"/>
                <a:gd name="T5" fmla="*/ 276 h 295"/>
                <a:gd name="T6" fmla="*/ 5 w 730"/>
                <a:gd name="T7" fmla="*/ 0 h 295"/>
                <a:gd name="T8" fmla="*/ 0 w 730"/>
                <a:gd name="T9" fmla="*/ 1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0" h="295">
                  <a:moveTo>
                    <a:pt x="0" y="16"/>
                  </a:moveTo>
                  <a:lnTo>
                    <a:pt x="722" y="295"/>
                  </a:lnTo>
                  <a:lnTo>
                    <a:pt x="730" y="276"/>
                  </a:lnTo>
                  <a:lnTo>
                    <a:pt x="5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6"/>
            <p:cNvSpPr>
              <a:spLocks/>
            </p:cNvSpPr>
            <p:nvPr/>
          </p:nvSpPr>
          <p:spPr bwMode="auto">
            <a:xfrm>
              <a:off x="3030538" y="1138238"/>
              <a:ext cx="1158875" cy="468313"/>
            </a:xfrm>
            <a:custGeom>
              <a:avLst/>
              <a:gdLst>
                <a:gd name="T0" fmla="*/ 0 w 730"/>
                <a:gd name="T1" fmla="*/ 16 h 295"/>
                <a:gd name="T2" fmla="*/ 722 w 730"/>
                <a:gd name="T3" fmla="*/ 295 h 295"/>
                <a:gd name="T4" fmla="*/ 730 w 730"/>
                <a:gd name="T5" fmla="*/ 276 h 295"/>
                <a:gd name="T6" fmla="*/ 5 w 730"/>
                <a:gd name="T7" fmla="*/ 0 h 295"/>
                <a:gd name="T8" fmla="*/ 0 w 730"/>
                <a:gd name="T9" fmla="*/ 1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0" h="295">
                  <a:moveTo>
                    <a:pt x="0" y="16"/>
                  </a:moveTo>
                  <a:lnTo>
                    <a:pt x="722" y="295"/>
                  </a:lnTo>
                  <a:lnTo>
                    <a:pt x="730" y="276"/>
                  </a:lnTo>
                  <a:lnTo>
                    <a:pt x="5" y="0"/>
                  </a:lnTo>
                  <a:lnTo>
                    <a:pt x="0" y="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7"/>
            <p:cNvSpPr>
              <a:spLocks/>
            </p:cNvSpPr>
            <p:nvPr/>
          </p:nvSpPr>
          <p:spPr bwMode="auto">
            <a:xfrm>
              <a:off x="2632075" y="1320801"/>
              <a:ext cx="525463" cy="327025"/>
            </a:xfrm>
            <a:custGeom>
              <a:avLst/>
              <a:gdLst>
                <a:gd name="T0" fmla="*/ 0 w 331"/>
                <a:gd name="T1" fmla="*/ 94 h 206"/>
                <a:gd name="T2" fmla="*/ 294 w 331"/>
                <a:gd name="T3" fmla="*/ 206 h 206"/>
                <a:gd name="T4" fmla="*/ 331 w 331"/>
                <a:gd name="T5" fmla="*/ 113 h 206"/>
                <a:gd name="T6" fmla="*/ 37 w 331"/>
                <a:gd name="T7" fmla="*/ 0 h 206"/>
                <a:gd name="T8" fmla="*/ 0 w 331"/>
                <a:gd name="T9" fmla="*/ 94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6">
                  <a:moveTo>
                    <a:pt x="0" y="94"/>
                  </a:moveTo>
                  <a:lnTo>
                    <a:pt x="294" y="206"/>
                  </a:lnTo>
                  <a:lnTo>
                    <a:pt x="331" y="113"/>
                  </a:lnTo>
                  <a:lnTo>
                    <a:pt x="37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FFA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3217863" y="1541463"/>
              <a:ext cx="525463" cy="331788"/>
            </a:xfrm>
            <a:custGeom>
              <a:avLst/>
              <a:gdLst>
                <a:gd name="T0" fmla="*/ 0 w 331"/>
                <a:gd name="T1" fmla="*/ 94 h 209"/>
                <a:gd name="T2" fmla="*/ 294 w 331"/>
                <a:gd name="T3" fmla="*/ 209 h 209"/>
                <a:gd name="T4" fmla="*/ 331 w 331"/>
                <a:gd name="T5" fmla="*/ 113 h 209"/>
                <a:gd name="T6" fmla="*/ 34 w 331"/>
                <a:gd name="T7" fmla="*/ 0 h 209"/>
                <a:gd name="T8" fmla="*/ 0 w 331"/>
                <a:gd name="T9" fmla="*/ 9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9">
                  <a:moveTo>
                    <a:pt x="0" y="94"/>
                  </a:moveTo>
                  <a:lnTo>
                    <a:pt x="294" y="209"/>
                  </a:lnTo>
                  <a:lnTo>
                    <a:pt x="331" y="113"/>
                  </a:lnTo>
                  <a:lnTo>
                    <a:pt x="34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FF4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9"/>
            <p:cNvSpPr>
              <a:spLocks/>
            </p:cNvSpPr>
            <p:nvPr/>
          </p:nvSpPr>
          <p:spPr bwMode="auto">
            <a:xfrm>
              <a:off x="3217863" y="1541463"/>
              <a:ext cx="525463" cy="331788"/>
            </a:xfrm>
            <a:custGeom>
              <a:avLst/>
              <a:gdLst>
                <a:gd name="T0" fmla="*/ 0 w 331"/>
                <a:gd name="T1" fmla="*/ 94 h 209"/>
                <a:gd name="T2" fmla="*/ 294 w 331"/>
                <a:gd name="T3" fmla="*/ 209 h 209"/>
                <a:gd name="T4" fmla="*/ 331 w 331"/>
                <a:gd name="T5" fmla="*/ 113 h 209"/>
                <a:gd name="T6" fmla="*/ 34 w 331"/>
                <a:gd name="T7" fmla="*/ 0 h 209"/>
                <a:gd name="T8" fmla="*/ 0 w 331"/>
                <a:gd name="T9" fmla="*/ 9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9">
                  <a:moveTo>
                    <a:pt x="0" y="94"/>
                  </a:moveTo>
                  <a:lnTo>
                    <a:pt x="294" y="209"/>
                  </a:lnTo>
                  <a:lnTo>
                    <a:pt x="331" y="113"/>
                  </a:lnTo>
                  <a:lnTo>
                    <a:pt x="34" y="0"/>
                  </a:lnTo>
                  <a:lnTo>
                    <a:pt x="0" y="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0"/>
            <p:cNvSpPr>
              <a:spLocks/>
            </p:cNvSpPr>
            <p:nvPr/>
          </p:nvSpPr>
          <p:spPr bwMode="auto">
            <a:xfrm>
              <a:off x="3803650" y="1766888"/>
              <a:ext cx="525463" cy="328613"/>
            </a:xfrm>
            <a:custGeom>
              <a:avLst/>
              <a:gdLst>
                <a:gd name="T0" fmla="*/ 0 w 331"/>
                <a:gd name="T1" fmla="*/ 94 h 207"/>
                <a:gd name="T2" fmla="*/ 294 w 331"/>
                <a:gd name="T3" fmla="*/ 207 h 207"/>
                <a:gd name="T4" fmla="*/ 331 w 331"/>
                <a:gd name="T5" fmla="*/ 113 h 207"/>
                <a:gd name="T6" fmla="*/ 34 w 331"/>
                <a:gd name="T7" fmla="*/ 0 h 207"/>
                <a:gd name="T8" fmla="*/ 0 w 331"/>
                <a:gd name="T9" fmla="*/ 9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7">
                  <a:moveTo>
                    <a:pt x="0" y="94"/>
                  </a:moveTo>
                  <a:lnTo>
                    <a:pt x="294" y="207"/>
                  </a:lnTo>
                  <a:lnTo>
                    <a:pt x="331" y="113"/>
                  </a:lnTo>
                  <a:lnTo>
                    <a:pt x="34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94B9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1"/>
            <p:cNvSpPr>
              <a:spLocks/>
            </p:cNvSpPr>
            <p:nvPr/>
          </p:nvSpPr>
          <p:spPr bwMode="auto">
            <a:xfrm>
              <a:off x="3803650" y="1766888"/>
              <a:ext cx="525463" cy="328613"/>
            </a:xfrm>
            <a:custGeom>
              <a:avLst/>
              <a:gdLst>
                <a:gd name="T0" fmla="*/ 0 w 331"/>
                <a:gd name="T1" fmla="*/ 94 h 207"/>
                <a:gd name="T2" fmla="*/ 294 w 331"/>
                <a:gd name="T3" fmla="*/ 207 h 207"/>
                <a:gd name="T4" fmla="*/ 331 w 331"/>
                <a:gd name="T5" fmla="*/ 113 h 207"/>
                <a:gd name="T6" fmla="*/ 34 w 331"/>
                <a:gd name="T7" fmla="*/ 0 h 207"/>
                <a:gd name="T8" fmla="*/ 0 w 331"/>
                <a:gd name="T9" fmla="*/ 9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7">
                  <a:moveTo>
                    <a:pt x="0" y="94"/>
                  </a:moveTo>
                  <a:lnTo>
                    <a:pt x="294" y="207"/>
                  </a:lnTo>
                  <a:lnTo>
                    <a:pt x="331" y="113"/>
                  </a:lnTo>
                  <a:lnTo>
                    <a:pt x="34" y="0"/>
                  </a:lnTo>
                  <a:lnTo>
                    <a:pt x="0" y="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2"/>
            <p:cNvSpPr>
              <a:spLocks/>
            </p:cNvSpPr>
            <p:nvPr/>
          </p:nvSpPr>
          <p:spPr bwMode="auto">
            <a:xfrm>
              <a:off x="2398713" y="1665288"/>
              <a:ext cx="1892300" cy="795338"/>
            </a:xfrm>
            <a:custGeom>
              <a:avLst/>
              <a:gdLst>
                <a:gd name="T0" fmla="*/ 0 w 1192"/>
                <a:gd name="T1" fmla="*/ 51 h 501"/>
                <a:gd name="T2" fmla="*/ 1173 w 1192"/>
                <a:gd name="T3" fmla="*/ 501 h 501"/>
                <a:gd name="T4" fmla="*/ 1192 w 1192"/>
                <a:gd name="T5" fmla="*/ 450 h 501"/>
                <a:gd name="T6" fmla="*/ 18 w 1192"/>
                <a:gd name="T7" fmla="*/ 0 h 501"/>
                <a:gd name="T8" fmla="*/ 0 w 1192"/>
                <a:gd name="T9" fmla="*/ 51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2" h="501">
                  <a:moveTo>
                    <a:pt x="0" y="51"/>
                  </a:moveTo>
                  <a:lnTo>
                    <a:pt x="1173" y="501"/>
                  </a:lnTo>
                  <a:lnTo>
                    <a:pt x="1192" y="450"/>
                  </a:lnTo>
                  <a:lnTo>
                    <a:pt x="18" y="0"/>
                  </a:lnTo>
                  <a:lnTo>
                    <a:pt x="0" y="51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3"/>
            <p:cNvSpPr>
              <a:spLocks/>
            </p:cNvSpPr>
            <p:nvPr/>
          </p:nvSpPr>
          <p:spPr bwMode="auto">
            <a:xfrm>
              <a:off x="2398713" y="1665288"/>
              <a:ext cx="1892300" cy="795338"/>
            </a:xfrm>
            <a:custGeom>
              <a:avLst/>
              <a:gdLst>
                <a:gd name="T0" fmla="*/ 0 w 1192"/>
                <a:gd name="T1" fmla="*/ 51 h 501"/>
                <a:gd name="T2" fmla="*/ 1173 w 1192"/>
                <a:gd name="T3" fmla="*/ 501 h 501"/>
                <a:gd name="T4" fmla="*/ 1192 w 1192"/>
                <a:gd name="T5" fmla="*/ 450 h 501"/>
                <a:gd name="T6" fmla="*/ 18 w 1192"/>
                <a:gd name="T7" fmla="*/ 0 h 501"/>
                <a:gd name="T8" fmla="*/ 0 w 1192"/>
                <a:gd name="T9" fmla="*/ 51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2" h="501">
                  <a:moveTo>
                    <a:pt x="0" y="51"/>
                  </a:moveTo>
                  <a:lnTo>
                    <a:pt x="1173" y="501"/>
                  </a:lnTo>
                  <a:lnTo>
                    <a:pt x="1192" y="450"/>
                  </a:lnTo>
                  <a:lnTo>
                    <a:pt x="18" y="0"/>
                  </a:lnTo>
                  <a:lnTo>
                    <a:pt x="0" y="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64"/>
            <p:cNvSpPr>
              <a:spLocks/>
            </p:cNvSpPr>
            <p:nvPr/>
          </p:nvSpPr>
          <p:spPr bwMode="auto">
            <a:xfrm>
              <a:off x="2614613" y="1490663"/>
              <a:ext cx="479425" cy="204788"/>
            </a:xfrm>
            <a:custGeom>
              <a:avLst/>
              <a:gdLst>
                <a:gd name="T0" fmla="*/ 0 w 302"/>
                <a:gd name="T1" fmla="*/ 16 h 129"/>
                <a:gd name="T2" fmla="*/ 294 w 302"/>
                <a:gd name="T3" fmla="*/ 129 h 129"/>
                <a:gd name="T4" fmla="*/ 302 w 302"/>
                <a:gd name="T5" fmla="*/ 113 h 129"/>
                <a:gd name="T6" fmla="*/ 5 w 302"/>
                <a:gd name="T7" fmla="*/ 0 h 129"/>
                <a:gd name="T8" fmla="*/ 0 w 302"/>
                <a:gd name="T9" fmla="*/ 16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29">
                  <a:moveTo>
                    <a:pt x="0" y="16"/>
                  </a:moveTo>
                  <a:lnTo>
                    <a:pt x="294" y="129"/>
                  </a:lnTo>
                  <a:lnTo>
                    <a:pt x="302" y="113"/>
                  </a:lnTo>
                  <a:lnTo>
                    <a:pt x="5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5"/>
            <p:cNvSpPr>
              <a:spLocks/>
            </p:cNvSpPr>
            <p:nvPr/>
          </p:nvSpPr>
          <p:spPr bwMode="auto">
            <a:xfrm>
              <a:off x="2593975" y="1538288"/>
              <a:ext cx="479425" cy="207963"/>
            </a:xfrm>
            <a:custGeom>
              <a:avLst/>
              <a:gdLst>
                <a:gd name="T0" fmla="*/ 0 w 302"/>
                <a:gd name="T1" fmla="*/ 18 h 131"/>
                <a:gd name="T2" fmla="*/ 296 w 302"/>
                <a:gd name="T3" fmla="*/ 131 h 131"/>
                <a:gd name="T4" fmla="*/ 302 w 302"/>
                <a:gd name="T5" fmla="*/ 112 h 131"/>
                <a:gd name="T6" fmla="*/ 8 w 302"/>
                <a:gd name="T7" fmla="*/ 0 h 131"/>
                <a:gd name="T8" fmla="*/ 0 w 302"/>
                <a:gd name="T9" fmla="*/ 1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0" y="18"/>
                  </a:moveTo>
                  <a:lnTo>
                    <a:pt x="296" y="131"/>
                  </a:lnTo>
                  <a:lnTo>
                    <a:pt x="302" y="112"/>
                  </a:lnTo>
                  <a:lnTo>
                    <a:pt x="8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66"/>
            <p:cNvSpPr>
              <a:spLocks/>
            </p:cNvSpPr>
            <p:nvPr/>
          </p:nvSpPr>
          <p:spPr bwMode="auto">
            <a:xfrm>
              <a:off x="2576513" y="1589088"/>
              <a:ext cx="479425" cy="203200"/>
            </a:xfrm>
            <a:custGeom>
              <a:avLst/>
              <a:gdLst>
                <a:gd name="T0" fmla="*/ 0 w 302"/>
                <a:gd name="T1" fmla="*/ 16 h 128"/>
                <a:gd name="T2" fmla="*/ 294 w 302"/>
                <a:gd name="T3" fmla="*/ 128 h 128"/>
                <a:gd name="T4" fmla="*/ 302 w 302"/>
                <a:gd name="T5" fmla="*/ 112 h 128"/>
                <a:gd name="T6" fmla="*/ 8 w 302"/>
                <a:gd name="T7" fmla="*/ 0 h 128"/>
                <a:gd name="T8" fmla="*/ 0 w 302"/>
                <a:gd name="T9" fmla="*/ 1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28">
                  <a:moveTo>
                    <a:pt x="0" y="16"/>
                  </a:moveTo>
                  <a:lnTo>
                    <a:pt x="294" y="128"/>
                  </a:lnTo>
                  <a:lnTo>
                    <a:pt x="302" y="112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67"/>
            <p:cNvSpPr>
              <a:spLocks/>
            </p:cNvSpPr>
            <p:nvPr/>
          </p:nvSpPr>
          <p:spPr bwMode="auto">
            <a:xfrm>
              <a:off x="2559050" y="1635126"/>
              <a:ext cx="306388" cy="141288"/>
            </a:xfrm>
            <a:custGeom>
              <a:avLst/>
              <a:gdLst>
                <a:gd name="T0" fmla="*/ 0 w 193"/>
                <a:gd name="T1" fmla="*/ 19 h 89"/>
                <a:gd name="T2" fmla="*/ 187 w 193"/>
                <a:gd name="T3" fmla="*/ 89 h 89"/>
                <a:gd name="T4" fmla="*/ 193 w 193"/>
                <a:gd name="T5" fmla="*/ 73 h 89"/>
                <a:gd name="T6" fmla="*/ 6 w 193"/>
                <a:gd name="T7" fmla="*/ 0 h 89"/>
                <a:gd name="T8" fmla="*/ 0 w 193"/>
                <a:gd name="T9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89">
                  <a:moveTo>
                    <a:pt x="0" y="19"/>
                  </a:moveTo>
                  <a:lnTo>
                    <a:pt x="187" y="89"/>
                  </a:lnTo>
                  <a:lnTo>
                    <a:pt x="193" y="73"/>
                  </a:lnTo>
                  <a:lnTo>
                    <a:pt x="6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68"/>
            <p:cNvSpPr>
              <a:spLocks/>
            </p:cNvSpPr>
            <p:nvPr/>
          </p:nvSpPr>
          <p:spPr bwMode="auto">
            <a:xfrm>
              <a:off x="3200400" y="1712913"/>
              <a:ext cx="474663" cy="207963"/>
            </a:xfrm>
            <a:custGeom>
              <a:avLst/>
              <a:gdLst>
                <a:gd name="T0" fmla="*/ 0 w 299"/>
                <a:gd name="T1" fmla="*/ 18 h 131"/>
                <a:gd name="T2" fmla="*/ 294 w 299"/>
                <a:gd name="T3" fmla="*/ 131 h 131"/>
                <a:gd name="T4" fmla="*/ 299 w 299"/>
                <a:gd name="T5" fmla="*/ 112 h 131"/>
                <a:gd name="T6" fmla="*/ 5 w 299"/>
                <a:gd name="T7" fmla="*/ 0 h 131"/>
                <a:gd name="T8" fmla="*/ 0 w 299"/>
                <a:gd name="T9" fmla="*/ 1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131">
                  <a:moveTo>
                    <a:pt x="0" y="18"/>
                  </a:moveTo>
                  <a:lnTo>
                    <a:pt x="294" y="131"/>
                  </a:lnTo>
                  <a:lnTo>
                    <a:pt x="299" y="112"/>
                  </a:lnTo>
                  <a:lnTo>
                    <a:pt x="5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69"/>
            <p:cNvSpPr>
              <a:spLocks/>
            </p:cNvSpPr>
            <p:nvPr/>
          </p:nvSpPr>
          <p:spPr bwMode="auto">
            <a:xfrm>
              <a:off x="3200400" y="1712913"/>
              <a:ext cx="474663" cy="207963"/>
            </a:xfrm>
            <a:custGeom>
              <a:avLst/>
              <a:gdLst>
                <a:gd name="T0" fmla="*/ 0 w 299"/>
                <a:gd name="T1" fmla="*/ 18 h 131"/>
                <a:gd name="T2" fmla="*/ 294 w 299"/>
                <a:gd name="T3" fmla="*/ 131 h 131"/>
                <a:gd name="T4" fmla="*/ 299 w 299"/>
                <a:gd name="T5" fmla="*/ 112 h 131"/>
                <a:gd name="T6" fmla="*/ 5 w 299"/>
                <a:gd name="T7" fmla="*/ 0 h 131"/>
                <a:gd name="T8" fmla="*/ 0 w 299"/>
                <a:gd name="T9" fmla="*/ 1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131">
                  <a:moveTo>
                    <a:pt x="0" y="18"/>
                  </a:moveTo>
                  <a:lnTo>
                    <a:pt x="294" y="131"/>
                  </a:lnTo>
                  <a:lnTo>
                    <a:pt x="299" y="112"/>
                  </a:lnTo>
                  <a:lnTo>
                    <a:pt x="5" y="0"/>
                  </a:lnTo>
                  <a:lnTo>
                    <a:pt x="0" y="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70"/>
            <p:cNvSpPr>
              <a:spLocks/>
            </p:cNvSpPr>
            <p:nvPr/>
          </p:nvSpPr>
          <p:spPr bwMode="auto">
            <a:xfrm>
              <a:off x="3179763" y="1763713"/>
              <a:ext cx="479425" cy="203200"/>
            </a:xfrm>
            <a:custGeom>
              <a:avLst/>
              <a:gdLst>
                <a:gd name="T0" fmla="*/ 0 w 302"/>
                <a:gd name="T1" fmla="*/ 16 h 128"/>
                <a:gd name="T2" fmla="*/ 296 w 302"/>
                <a:gd name="T3" fmla="*/ 128 h 128"/>
                <a:gd name="T4" fmla="*/ 302 w 302"/>
                <a:gd name="T5" fmla="*/ 112 h 128"/>
                <a:gd name="T6" fmla="*/ 8 w 302"/>
                <a:gd name="T7" fmla="*/ 0 h 128"/>
                <a:gd name="T8" fmla="*/ 0 w 302"/>
                <a:gd name="T9" fmla="*/ 1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28">
                  <a:moveTo>
                    <a:pt x="0" y="16"/>
                  </a:moveTo>
                  <a:lnTo>
                    <a:pt x="296" y="128"/>
                  </a:lnTo>
                  <a:lnTo>
                    <a:pt x="302" y="112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71"/>
            <p:cNvSpPr>
              <a:spLocks/>
            </p:cNvSpPr>
            <p:nvPr/>
          </p:nvSpPr>
          <p:spPr bwMode="auto">
            <a:xfrm>
              <a:off x="3162300" y="1809751"/>
              <a:ext cx="479425" cy="207963"/>
            </a:xfrm>
            <a:custGeom>
              <a:avLst/>
              <a:gdLst>
                <a:gd name="T0" fmla="*/ 0 w 302"/>
                <a:gd name="T1" fmla="*/ 19 h 131"/>
                <a:gd name="T2" fmla="*/ 294 w 302"/>
                <a:gd name="T3" fmla="*/ 131 h 131"/>
                <a:gd name="T4" fmla="*/ 302 w 302"/>
                <a:gd name="T5" fmla="*/ 113 h 131"/>
                <a:gd name="T6" fmla="*/ 5 w 302"/>
                <a:gd name="T7" fmla="*/ 0 h 131"/>
                <a:gd name="T8" fmla="*/ 0 w 302"/>
                <a:gd name="T9" fmla="*/ 1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0" y="19"/>
                  </a:moveTo>
                  <a:lnTo>
                    <a:pt x="294" y="131"/>
                  </a:lnTo>
                  <a:lnTo>
                    <a:pt x="302" y="113"/>
                  </a:lnTo>
                  <a:lnTo>
                    <a:pt x="5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72"/>
            <p:cNvSpPr>
              <a:spLocks/>
            </p:cNvSpPr>
            <p:nvPr/>
          </p:nvSpPr>
          <p:spPr bwMode="auto">
            <a:xfrm>
              <a:off x="3144838" y="1860551"/>
              <a:ext cx="306388" cy="141288"/>
            </a:xfrm>
            <a:custGeom>
              <a:avLst/>
              <a:gdLst>
                <a:gd name="T0" fmla="*/ 0 w 193"/>
                <a:gd name="T1" fmla="*/ 16 h 89"/>
                <a:gd name="T2" fmla="*/ 185 w 193"/>
                <a:gd name="T3" fmla="*/ 89 h 89"/>
                <a:gd name="T4" fmla="*/ 193 w 193"/>
                <a:gd name="T5" fmla="*/ 70 h 89"/>
                <a:gd name="T6" fmla="*/ 5 w 193"/>
                <a:gd name="T7" fmla="*/ 0 h 89"/>
                <a:gd name="T8" fmla="*/ 0 w 193"/>
                <a:gd name="T9" fmla="*/ 1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89">
                  <a:moveTo>
                    <a:pt x="0" y="16"/>
                  </a:moveTo>
                  <a:lnTo>
                    <a:pt x="185" y="89"/>
                  </a:lnTo>
                  <a:lnTo>
                    <a:pt x="193" y="70"/>
                  </a:lnTo>
                  <a:lnTo>
                    <a:pt x="5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3"/>
            <p:cNvSpPr>
              <a:spLocks/>
            </p:cNvSpPr>
            <p:nvPr/>
          </p:nvSpPr>
          <p:spPr bwMode="auto">
            <a:xfrm>
              <a:off x="3781425" y="1938338"/>
              <a:ext cx="479425" cy="207963"/>
            </a:xfrm>
            <a:custGeom>
              <a:avLst/>
              <a:gdLst>
                <a:gd name="T0" fmla="*/ 0 w 302"/>
                <a:gd name="T1" fmla="*/ 18 h 131"/>
                <a:gd name="T2" fmla="*/ 297 w 302"/>
                <a:gd name="T3" fmla="*/ 131 h 131"/>
                <a:gd name="T4" fmla="*/ 302 w 302"/>
                <a:gd name="T5" fmla="*/ 112 h 131"/>
                <a:gd name="T6" fmla="*/ 8 w 302"/>
                <a:gd name="T7" fmla="*/ 0 h 131"/>
                <a:gd name="T8" fmla="*/ 0 w 302"/>
                <a:gd name="T9" fmla="*/ 1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0" y="18"/>
                  </a:moveTo>
                  <a:lnTo>
                    <a:pt x="297" y="131"/>
                  </a:lnTo>
                  <a:lnTo>
                    <a:pt x="302" y="112"/>
                  </a:lnTo>
                  <a:lnTo>
                    <a:pt x="8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74"/>
            <p:cNvSpPr>
              <a:spLocks/>
            </p:cNvSpPr>
            <p:nvPr/>
          </p:nvSpPr>
          <p:spPr bwMode="auto">
            <a:xfrm>
              <a:off x="3781425" y="1938338"/>
              <a:ext cx="479425" cy="207963"/>
            </a:xfrm>
            <a:custGeom>
              <a:avLst/>
              <a:gdLst>
                <a:gd name="T0" fmla="*/ 0 w 302"/>
                <a:gd name="T1" fmla="*/ 18 h 131"/>
                <a:gd name="T2" fmla="*/ 297 w 302"/>
                <a:gd name="T3" fmla="*/ 131 h 131"/>
                <a:gd name="T4" fmla="*/ 302 w 302"/>
                <a:gd name="T5" fmla="*/ 112 h 131"/>
                <a:gd name="T6" fmla="*/ 8 w 302"/>
                <a:gd name="T7" fmla="*/ 0 h 131"/>
                <a:gd name="T8" fmla="*/ 0 w 302"/>
                <a:gd name="T9" fmla="*/ 1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0" y="18"/>
                  </a:moveTo>
                  <a:lnTo>
                    <a:pt x="297" y="131"/>
                  </a:lnTo>
                  <a:lnTo>
                    <a:pt x="302" y="112"/>
                  </a:lnTo>
                  <a:lnTo>
                    <a:pt x="8" y="0"/>
                  </a:lnTo>
                  <a:lnTo>
                    <a:pt x="0" y="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75"/>
            <p:cNvSpPr>
              <a:spLocks/>
            </p:cNvSpPr>
            <p:nvPr/>
          </p:nvSpPr>
          <p:spPr bwMode="auto">
            <a:xfrm>
              <a:off x="3763963" y="1984376"/>
              <a:ext cx="481013" cy="207963"/>
            </a:xfrm>
            <a:custGeom>
              <a:avLst/>
              <a:gdLst>
                <a:gd name="T0" fmla="*/ 0 w 303"/>
                <a:gd name="T1" fmla="*/ 19 h 131"/>
                <a:gd name="T2" fmla="*/ 295 w 303"/>
                <a:gd name="T3" fmla="*/ 131 h 131"/>
                <a:gd name="T4" fmla="*/ 303 w 303"/>
                <a:gd name="T5" fmla="*/ 113 h 131"/>
                <a:gd name="T6" fmla="*/ 9 w 303"/>
                <a:gd name="T7" fmla="*/ 0 h 131"/>
                <a:gd name="T8" fmla="*/ 0 w 303"/>
                <a:gd name="T9" fmla="*/ 1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131">
                  <a:moveTo>
                    <a:pt x="0" y="19"/>
                  </a:moveTo>
                  <a:lnTo>
                    <a:pt x="295" y="131"/>
                  </a:lnTo>
                  <a:lnTo>
                    <a:pt x="303" y="113"/>
                  </a:lnTo>
                  <a:lnTo>
                    <a:pt x="9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76"/>
            <p:cNvSpPr>
              <a:spLocks/>
            </p:cNvSpPr>
            <p:nvPr/>
          </p:nvSpPr>
          <p:spPr bwMode="auto">
            <a:xfrm>
              <a:off x="3763963" y="1984376"/>
              <a:ext cx="481013" cy="207963"/>
            </a:xfrm>
            <a:custGeom>
              <a:avLst/>
              <a:gdLst>
                <a:gd name="T0" fmla="*/ 0 w 303"/>
                <a:gd name="T1" fmla="*/ 19 h 131"/>
                <a:gd name="T2" fmla="*/ 295 w 303"/>
                <a:gd name="T3" fmla="*/ 131 h 131"/>
                <a:gd name="T4" fmla="*/ 303 w 303"/>
                <a:gd name="T5" fmla="*/ 113 h 131"/>
                <a:gd name="T6" fmla="*/ 9 w 303"/>
                <a:gd name="T7" fmla="*/ 0 h 131"/>
                <a:gd name="T8" fmla="*/ 0 w 303"/>
                <a:gd name="T9" fmla="*/ 1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131">
                  <a:moveTo>
                    <a:pt x="0" y="19"/>
                  </a:moveTo>
                  <a:lnTo>
                    <a:pt x="295" y="131"/>
                  </a:lnTo>
                  <a:lnTo>
                    <a:pt x="303" y="113"/>
                  </a:lnTo>
                  <a:lnTo>
                    <a:pt x="9" y="0"/>
                  </a:lnTo>
                  <a:lnTo>
                    <a:pt x="0" y="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77"/>
            <p:cNvSpPr>
              <a:spLocks/>
            </p:cNvSpPr>
            <p:nvPr/>
          </p:nvSpPr>
          <p:spPr bwMode="auto">
            <a:xfrm>
              <a:off x="3748088" y="2035176"/>
              <a:ext cx="479425" cy="204788"/>
            </a:xfrm>
            <a:custGeom>
              <a:avLst/>
              <a:gdLst>
                <a:gd name="T0" fmla="*/ 0 w 302"/>
                <a:gd name="T1" fmla="*/ 16 h 129"/>
                <a:gd name="T2" fmla="*/ 294 w 302"/>
                <a:gd name="T3" fmla="*/ 129 h 129"/>
                <a:gd name="T4" fmla="*/ 302 w 302"/>
                <a:gd name="T5" fmla="*/ 113 h 129"/>
                <a:gd name="T6" fmla="*/ 5 w 302"/>
                <a:gd name="T7" fmla="*/ 0 h 129"/>
                <a:gd name="T8" fmla="*/ 0 w 302"/>
                <a:gd name="T9" fmla="*/ 16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29">
                  <a:moveTo>
                    <a:pt x="0" y="16"/>
                  </a:moveTo>
                  <a:lnTo>
                    <a:pt x="294" y="129"/>
                  </a:lnTo>
                  <a:lnTo>
                    <a:pt x="302" y="113"/>
                  </a:lnTo>
                  <a:lnTo>
                    <a:pt x="5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78"/>
            <p:cNvSpPr>
              <a:spLocks/>
            </p:cNvSpPr>
            <p:nvPr/>
          </p:nvSpPr>
          <p:spPr bwMode="auto">
            <a:xfrm>
              <a:off x="3748088" y="2035176"/>
              <a:ext cx="479425" cy="204788"/>
            </a:xfrm>
            <a:custGeom>
              <a:avLst/>
              <a:gdLst>
                <a:gd name="T0" fmla="*/ 0 w 302"/>
                <a:gd name="T1" fmla="*/ 16 h 129"/>
                <a:gd name="T2" fmla="*/ 294 w 302"/>
                <a:gd name="T3" fmla="*/ 129 h 129"/>
                <a:gd name="T4" fmla="*/ 302 w 302"/>
                <a:gd name="T5" fmla="*/ 113 h 129"/>
                <a:gd name="T6" fmla="*/ 5 w 302"/>
                <a:gd name="T7" fmla="*/ 0 h 129"/>
                <a:gd name="T8" fmla="*/ 0 w 302"/>
                <a:gd name="T9" fmla="*/ 16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29">
                  <a:moveTo>
                    <a:pt x="0" y="16"/>
                  </a:moveTo>
                  <a:lnTo>
                    <a:pt x="294" y="129"/>
                  </a:lnTo>
                  <a:lnTo>
                    <a:pt x="302" y="113"/>
                  </a:lnTo>
                  <a:lnTo>
                    <a:pt x="5" y="0"/>
                  </a:lnTo>
                  <a:lnTo>
                    <a:pt x="0" y="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79"/>
            <p:cNvSpPr>
              <a:spLocks/>
            </p:cNvSpPr>
            <p:nvPr/>
          </p:nvSpPr>
          <p:spPr bwMode="auto">
            <a:xfrm>
              <a:off x="3725863" y="2082801"/>
              <a:ext cx="311150" cy="139700"/>
            </a:xfrm>
            <a:custGeom>
              <a:avLst/>
              <a:gdLst>
                <a:gd name="T0" fmla="*/ 0 w 196"/>
                <a:gd name="T1" fmla="*/ 18 h 88"/>
                <a:gd name="T2" fmla="*/ 188 w 196"/>
                <a:gd name="T3" fmla="*/ 88 h 88"/>
                <a:gd name="T4" fmla="*/ 196 w 196"/>
                <a:gd name="T5" fmla="*/ 72 h 88"/>
                <a:gd name="T6" fmla="*/ 8 w 196"/>
                <a:gd name="T7" fmla="*/ 0 h 88"/>
                <a:gd name="T8" fmla="*/ 0 w 196"/>
                <a:gd name="T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88">
                  <a:moveTo>
                    <a:pt x="0" y="18"/>
                  </a:moveTo>
                  <a:lnTo>
                    <a:pt x="188" y="88"/>
                  </a:lnTo>
                  <a:lnTo>
                    <a:pt x="196" y="72"/>
                  </a:lnTo>
                  <a:lnTo>
                    <a:pt x="8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90BC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80"/>
            <p:cNvSpPr>
              <a:spLocks/>
            </p:cNvSpPr>
            <p:nvPr/>
          </p:nvSpPr>
          <p:spPr bwMode="auto">
            <a:xfrm>
              <a:off x="3725863" y="2082801"/>
              <a:ext cx="311150" cy="139700"/>
            </a:xfrm>
            <a:custGeom>
              <a:avLst/>
              <a:gdLst>
                <a:gd name="T0" fmla="*/ 0 w 196"/>
                <a:gd name="T1" fmla="*/ 18 h 88"/>
                <a:gd name="T2" fmla="*/ 188 w 196"/>
                <a:gd name="T3" fmla="*/ 88 h 88"/>
                <a:gd name="T4" fmla="*/ 196 w 196"/>
                <a:gd name="T5" fmla="*/ 72 h 88"/>
                <a:gd name="T6" fmla="*/ 8 w 196"/>
                <a:gd name="T7" fmla="*/ 0 h 88"/>
                <a:gd name="T8" fmla="*/ 0 w 196"/>
                <a:gd name="T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88">
                  <a:moveTo>
                    <a:pt x="0" y="18"/>
                  </a:moveTo>
                  <a:lnTo>
                    <a:pt x="188" y="88"/>
                  </a:lnTo>
                  <a:lnTo>
                    <a:pt x="196" y="72"/>
                  </a:lnTo>
                  <a:lnTo>
                    <a:pt x="8" y="0"/>
                  </a:lnTo>
                  <a:lnTo>
                    <a:pt x="0" y="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81"/>
            <p:cNvSpPr>
              <a:spLocks/>
            </p:cNvSpPr>
            <p:nvPr/>
          </p:nvSpPr>
          <p:spPr bwMode="auto">
            <a:xfrm>
              <a:off x="2657475" y="611188"/>
              <a:ext cx="2151063" cy="2097088"/>
            </a:xfrm>
            <a:custGeom>
              <a:avLst/>
              <a:gdLst>
                <a:gd name="T0" fmla="*/ 0 w 1355"/>
                <a:gd name="T1" fmla="*/ 0 h 1321"/>
                <a:gd name="T2" fmla="*/ 133 w 1355"/>
                <a:gd name="T3" fmla="*/ 171 h 1321"/>
                <a:gd name="T4" fmla="*/ 1230 w 1355"/>
                <a:gd name="T5" fmla="*/ 592 h 1321"/>
                <a:gd name="T6" fmla="*/ 1010 w 1355"/>
                <a:gd name="T7" fmla="*/ 1165 h 1321"/>
                <a:gd name="T8" fmla="*/ 871 w 1355"/>
                <a:gd name="T9" fmla="*/ 1112 h 1321"/>
                <a:gd name="T10" fmla="*/ 1037 w 1355"/>
                <a:gd name="T11" fmla="*/ 1321 h 1321"/>
                <a:gd name="T12" fmla="*/ 1355 w 1355"/>
                <a:gd name="T13" fmla="*/ 509 h 1321"/>
                <a:gd name="T14" fmla="*/ 0 w 1355"/>
                <a:gd name="T15" fmla="*/ 0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55" h="1321">
                  <a:moveTo>
                    <a:pt x="0" y="0"/>
                  </a:moveTo>
                  <a:lnTo>
                    <a:pt x="133" y="171"/>
                  </a:lnTo>
                  <a:lnTo>
                    <a:pt x="1230" y="592"/>
                  </a:lnTo>
                  <a:lnTo>
                    <a:pt x="1010" y="1165"/>
                  </a:lnTo>
                  <a:lnTo>
                    <a:pt x="871" y="1112"/>
                  </a:lnTo>
                  <a:lnTo>
                    <a:pt x="1037" y="1321"/>
                  </a:lnTo>
                  <a:lnTo>
                    <a:pt x="1355" y="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2"/>
            <p:cNvSpPr>
              <a:spLocks/>
            </p:cNvSpPr>
            <p:nvPr/>
          </p:nvSpPr>
          <p:spPr bwMode="auto">
            <a:xfrm>
              <a:off x="2657475" y="611188"/>
              <a:ext cx="2151063" cy="2097088"/>
            </a:xfrm>
            <a:custGeom>
              <a:avLst/>
              <a:gdLst>
                <a:gd name="T0" fmla="*/ 0 w 1355"/>
                <a:gd name="T1" fmla="*/ 0 h 1321"/>
                <a:gd name="T2" fmla="*/ 133 w 1355"/>
                <a:gd name="T3" fmla="*/ 171 h 1321"/>
                <a:gd name="T4" fmla="*/ 1230 w 1355"/>
                <a:gd name="T5" fmla="*/ 592 h 1321"/>
                <a:gd name="T6" fmla="*/ 1010 w 1355"/>
                <a:gd name="T7" fmla="*/ 1165 h 1321"/>
                <a:gd name="T8" fmla="*/ 871 w 1355"/>
                <a:gd name="T9" fmla="*/ 1112 h 1321"/>
                <a:gd name="T10" fmla="*/ 1037 w 1355"/>
                <a:gd name="T11" fmla="*/ 1321 h 1321"/>
                <a:gd name="T12" fmla="*/ 1355 w 1355"/>
                <a:gd name="T13" fmla="*/ 509 h 1321"/>
                <a:gd name="T14" fmla="*/ 0 w 1355"/>
                <a:gd name="T15" fmla="*/ 0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55" h="1321">
                  <a:moveTo>
                    <a:pt x="0" y="0"/>
                  </a:moveTo>
                  <a:lnTo>
                    <a:pt x="133" y="171"/>
                  </a:lnTo>
                  <a:lnTo>
                    <a:pt x="1230" y="592"/>
                  </a:lnTo>
                  <a:lnTo>
                    <a:pt x="1010" y="1165"/>
                  </a:lnTo>
                  <a:lnTo>
                    <a:pt x="871" y="1112"/>
                  </a:lnTo>
                  <a:lnTo>
                    <a:pt x="1037" y="1321"/>
                  </a:lnTo>
                  <a:lnTo>
                    <a:pt x="1355" y="50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83"/>
            <p:cNvSpPr>
              <a:spLocks noEditPoints="1"/>
            </p:cNvSpPr>
            <p:nvPr/>
          </p:nvSpPr>
          <p:spPr bwMode="auto">
            <a:xfrm>
              <a:off x="2928938" y="955676"/>
              <a:ext cx="1681163" cy="1504950"/>
            </a:xfrm>
            <a:custGeom>
              <a:avLst/>
              <a:gdLst>
                <a:gd name="T0" fmla="*/ 821 w 1059"/>
                <a:gd name="T1" fmla="*/ 779 h 948"/>
                <a:gd name="T2" fmla="*/ 526 w 1059"/>
                <a:gd name="T3" fmla="*/ 667 h 948"/>
                <a:gd name="T4" fmla="*/ 535 w 1059"/>
                <a:gd name="T5" fmla="*/ 648 h 948"/>
                <a:gd name="T6" fmla="*/ 829 w 1059"/>
                <a:gd name="T7" fmla="*/ 761 h 948"/>
                <a:gd name="T8" fmla="*/ 821 w 1059"/>
                <a:gd name="T9" fmla="*/ 779 h 948"/>
                <a:gd name="T10" fmla="*/ 834 w 1059"/>
                <a:gd name="T11" fmla="*/ 750 h 948"/>
                <a:gd name="T12" fmla="*/ 537 w 1059"/>
                <a:gd name="T13" fmla="*/ 637 h 948"/>
                <a:gd name="T14" fmla="*/ 545 w 1059"/>
                <a:gd name="T15" fmla="*/ 619 h 948"/>
                <a:gd name="T16" fmla="*/ 839 w 1059"/>
                <a:gd name="T17" fmla="*/ 731 h 948"/>
                <a:gd name="T18" fmla="*/ 834 w 1059"/>
                <a:gd name="T19" fmla="*/ 750 h 948"/>
                <a:gd name="T20" fmla="*/ 845 w 1059"/>
                <a:gd name="T21" fmla="*/ 718 h 948"/>
                <a:gd name="T22" fmla="*/ 551 w 1059"/>
                <a:gd name="T23" fmla="*/ 605 h 948"/>
                <a:gd name="T24" fmla="*/ 585 w 1059"/>
                <a:gd name="T25" fmla="*/ 511 h 948"/>
                <a:gd name="T26" fmla="*/ 882 w 1059"/>
                <a:gd name="T27" fmla="*/ 624 h 948"/>
                <a:gd name="T28" fmla="*/ 845 w 1059"/>
                <a:gd name="T29" fmla="*/ 718 h 948"/>
                <a:gd name="T30" fmla="*/ 711 w 1059"/>
                <a:gd name="T31" fmla="*/ 340 h 948"/>
                <a:gd name="T32" fmla="*/ 166 w 1059"/>
                <a:gd name="T33" fmla="*/ 131 h 948"/>
                <a:gd name="T34" fmla="*/ 182 w 1059"/>
                <a:gd name="T35" fmla="*/ 88 h 948"/>
                <a:gd name="T36" fmla="*/ 727 w 1059"/>
                <a:gd name="T37" fmla="*/ 297 h 948"/>
                <a:gd name="T38" fmla="*/ 711 w 1059"/>
                <a:gd name="T39" fmla="*/ 340 h 948"/>
                <a:gd name="T40" fmla="*/ 0 w 1059"/>
                <a:gd name="T41" fmla="*/ 0 h 948"/>
                <a:gd name="T42" fmla="*/ 96 w 1059"/>
                <a:gd name="T43" fmla="*/ 125 h 948"/>
                <a:gd name="T44" fmla="*/ 794 w 1059"/>
                <a:gd name="T45" fmla="*/ 391 h 948"/>
                <a:gd name="T46" fmla="*/ 786 w 1059"/>
                <a:gd name="T47" fmla="*/ 410 h 948"/>
                <a:gd name="T48" fmla="*/ 120 w 1059"/>
                <a:gd name="T49" fmla="*/ 155 h 948"/>
                <a:gd name="T50" fmla="*/ 139 w 1059"/>
                <a:gd name="T51" fmla="*/ 179 h 948"/>
                <a:gd name="T52" fmla="*/ 1005 w 1059"/>
                <a:gd name="T53" fmla="*/ 511 h 948"/>
                <a:gd name="T54" fmla="*/ 962 w 1059"/>
                <a:gd name="T55" fmla="*/ 627 h 948"/>
                <a:gd name="T56" fmla="*/ 289 w 1059"/>
                <a:gd name="T57" fmla="*/ 369 h 948"/>
                <a:gd name="T58" fmla="*/ 321 w 1059"/>
                <a:gd name="T59" fmla="*/ 410 h 948"/>
                <a:gd name="T60" fmla="*/ 513 w 1059"/>
                <a:gd name="T61" fmla="*/ 482 h 948"/>
                <a:gd name="T62" fmla="*/ 476 w 1059"/>
                <a:gd name="T63" fmla="*/ 578 h 948"/>
                <a:gd name="T64" fmla="*/ 441 w 1059"/>
                <a:gd name="T65" fmla="*/ 565 h 948"/>
                <a:gd name="T66" fmla="*/ 457 w 1059"/>
                <a:gd name="T67" fmla="*/ 584 h 948"/>
                <a:gd name="T68" fmla="*/ 470 w 1059"/>
                <a:gd name="T69" fmla="*/ 589 h 948"/>
                <a:gd name="T70" fmla="*/ 468 w 1059"/>
                <a:gd name="T71" fmla="*/ 597 h 948"/>
                <a:gd name="T72" fmla="*/ 537 w 1059"/>
                <a:gd name="T73" fmla="*/ 686 h 948"/>
                <a:gd name="T74" fmla="*/ 818 w 1059"/>
                <a:gd name="T75" fmla="*/ 793 h 948"/>
                <a:gd name="T76" fmla="*/ 810 w 1059"/>
                <a:gd name="T77" fmla="*/ 809 h 948"/>
                <a:gd name="T78" fmla="*/ 559 w 1059"/>
                <a:gd name="T79" fmla="*/ 715 h 948"/>
                <a:gd name="T80" fmla="*/ 575 w 1059"/>
                <a:gd name="T81" fmla="*/ 736 h 948"/>
                <a:gd name="T82" fmla="*/ 698 w 1059"/>
                <a:gd name="T83" fmla="*/ 782 h 948"/>
                <a:gd name="T84" fmla="*/ 690 w 1059"/>
                <a:gd name="T85" fmla="*/ 798 h 948"/>
                <a:gd name="T86" fmla="*/ 599 w 1059"/>
                <a:gd name="T87" fmla="*/ 763 h 948"/>
                <a:gd name="T88" fmla="*/ 636 w 1059"/>
                <a:gd name="T89" fmla="*/ 811 h 948"/>
                <a:gd name="T90" fmla="*/ 858 w 1059"/>
                <a:gd name="T91" fmla="*/ 897 h 948"/>
                <a:gd name="T92" fmla="*/ 839 w 1059"/>
                <a:gd name="T93" fmla="*/ 948 h 948"/>
                <a:gd name="T94" fmla="*/ 700 w 1059"/>
                <a:gd name="T95" fmla="*/ 895 h 948"/>
                <a:gd name="T96" fmla="*/ 839 w 1059"/>
                <a:gd name="T97" fmla="*/ 948 h 948"/>
                <a:gd name="T98" fmla="*/ 1059 w 1059"/>
                <a:gd name="T99" fmla="*/ 375 h 948"/>
                <a:gd name="T100" fmla="*/ 1048 w 1059"/>
                <a:gd name="T101" fmla="*/ 401 h 948"/>
                <a:gd name="T102" fmla="*/ 0 w 1059"/>
                <a:gd name="T103" fmla="*/ 0 h 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59" h="948">
                  <a:moveTo>
                    <a:pt x="821" y="779"/>
                  </a:moveTo>
                  <a:lnTo>
                    <a:pt x="526" y="667"/>
                  </a:lnTo>
                  <a:lnTo>
                    <a:pt x="535" y="648"/>
                  </a:lnTo>
                  <a:lnTo>
                    <a:pt x="829" y="761"/>
                  </a:lnTo>
                  <a:lnTo>
                    <a:pt x="821" y="779"/>
                  </a:lnTo>
                  <a:close/>
                  <a:moveTo>
                    <a:pt x="834" y="750"/>
                  </a:moveTo>
                  <a:lnTo>
                    <a:pt x="537" y="637"/>
                  </a:lnTo>
                  <a:lnTo>
                    <a:pt x="545" y="619"/>
                  </a:lnTo>
                  <a:lnTo>
                    <a:pt x="839" y="731"/>
                  </a:lnTo>
                  <a:lnTo>
                    <a:pt x="834" y="750"/>
                  </a:lnTo>
                  <a:close/>
                  <a:moveTo>
                    <a:pt x="845" y="718"/>
                  </a:moveTo>
                  <a:lnTo>
                    <a:pt x="551" y="605"/>
                  </a:lnTo>
                  <a:lnTo>
                    <a:pt x="585" y="511"/>
                  </a:lnTo>
                  <a:lnTo>
                    <a:pt x="882" y="624"/>
                  </a:lnTo>
                  <a:lnTo>
                    <a:pt x="845" y="718"/>
                  </a:lnTo>
                  <a:close/>
                  <a:moveTo>
                    <a:pt x="711" y="340"/>
                  </a:moveTo>
                  <a:lnTo>
                    <a:pt x="166" y="131"/>
                  </a:lnTo>
                  <a:lnTo>
                    <a:pt x="182" y="88"/>
                  </a:lnTo>
                  <a:lnTo>
                    <a:pt x="727" y="297"/>
                  </a:lnTo>
                  <a:lnTo>
                    <a:pt x="711" y="340"/>
                  </a:lnTo>
                  <a:close/>
                  <a:moveTo>
                    <a:pt x="0" y="0"/>
                  </a:moveTo>
                  <a:lnTo>
                    <a:pt x="96" y="125"/>
                  </a:lnTo>
                  <a:lnTo>
                    <a:pt x="794" y="391"/>
                  </a:lnTo>
                  <a:lnTo>
                    <a:pt x="786" y="410"/>
                  </a:lnTo>
                  <a:lnTo>
                    <a:pt x="120" y="155"/>
                  </a:lnTo>
                  <a:lnTo>
                    <a:pt x="139" y="179"/>
                  </a:lnTo>
                  <a:lnTo>
                    <a:pt x="1005" y="511"/>
                  </a:lnTo>
                  <a:lnTo>
                    <a:pt x="962" y="627"/>
                  </a:lnTo>
                  <a:lnTo>
                    <a:pt x="289" y="369"/>
                  </a:lnTo>
                  <a:lnTo>
                    <a:pt x="321" y="410"/>
                  </a:lnTo>
                  <a:lnTo>
                    <a:pt x="513" y="482"/>
                  </a:lnTo>
                  <a:lnTo>
                    <a:pt x="476" y="578"/>
                  </a:lnTo>
                  <a:lnTo>
                    <a:pt x="441" y="565"/>
                  </a:lnTo>
                  <a:lnTo>
                    <a:pt x="457" y="584"/>
                  </a:lnTo>
                  <a:lnTo>
                    <a:pt x="470" y="589"/>
                  </a:lnTo>
                  <a:lnTo>
                    <a:pt x="468" y="597"/>
                  </a:lnTo>
                  <a:lnTo>
                    <a:pt x="537" y="686"/>
                  </a:lnTo>
                  <a:lnTo>
                    <a:pt x="818" y="793"/>
                  </a:lnTo>
                  <a:lnTo>
                    <a:pt x="810" y="809"/>
                  </a:lnTo>
                  <a:lnTo>
                    <a:pt x="559" y="715"/>
                  </a:lnTo>
                  <a:lnTo>
                    <a:pt x="575" y="736"/>
                  </a:lnTo>
                  <a:lnTo>
                    <a:pt x="698" y="782"/>
                  </a:lnTo>
                  <a:lnTo>
                    <a:pt x="690" y="798"/>
                  </a:lnTo>
                  <a:lnTo>
                    <a:pt x="599" y="763"/>
                  </a:lnTo>
                  <a:lnTo>
                    <a:pt x="636" y="811"/>
                  </a:lnTo>
                  <a:lnTo>
                    <a:pt x="858" y="897"/>
                  </a:lnTo>
                  <a:lnTo>
                    <a:pt x="839" y="948"/>
                  </a:lnTo>
                  <a:lnTo>
                    <a:pt x="700" y="895"/>
                  </a:lnTo>
                  <a:lnTo>
                    <a:pt x="839" y="948"/>
                  </a:lnTo>
                  <a:lnTo>
                    <a:pt x="1059" y="375"/>
                  </a:lnTo>
                  <a:lnTo>
                    <a:pt x="1048" y="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84"/>
            <p:cNvSpPr>
              <a:spLocks noEditPoints="1"/>
            </p:cNvSpPr>
            <p:nvPr/>
          </p:nvSpPr>
          <p:spPr bwMode="auto">
            <a:xfrm>
              <a:off x="2928938" y="955676"/>
              <a:ext cx="1681163" cy="1504950"/>
            </a:xfrm>
            <a:custGeom>
              <a:avLst/>
              <a:gdLst>
                <a:gd name="T0" fmla="*/ 821 w 1059"/>
                <a:gd name="T1" fmla="*/ 779 h 948"/>
                <a:gd name="T2" fmla="*/ 526 w 1059"/>
                <a:gd name="T3" fmla="*/ 667 h 948"/>
                <a:gd name="T4" fmla="*/ 535 w 1059"/>
                <a:gd name="T5" fmla="*/ 648 h 948"/>
                <a:gd name="T6" fmla="*/ 829 w 1059"/>
                <a:gd name="T7" fmla="*/ 761 h 948"/>
                <a:gd name="T8" fmla="*/ 821 w 1059"/>
                <a:gd name="T9" fmla="*/ 779 h 948"/>
                <a:gd name="T10" fmla="*/ 834 w 1059"/>
                <a:gd name="T11" fmla="*/ 750 h 948"/>
                <a:gd name="T12" fmla="*/ 537 w 1059"/>
                <a:gd name="T13" fmla="*/ 637 h 948"/>
                <a:gd name="T14" fmla="*/ 545 w 1059"/>
                <a:gd name="T15" fmla="*/ 619 h 948"/>
                <a:gd name="T16" fmla="*/ 839 w 1059"/>
                <a:gd name="T17" fmla="*/ 731 h 948"/>
                <a:gd name="T18" fmla="*/ 834 w 1059"/>
                <a:gd name="T19" fmla="*/ 750 h 948"/>
                <a:gd name="T20" fmla="*/ 845 w 1059"/>
                <a:gd name="T21" fmla="*/ 718 h 948"/>
                <a:gd name="T22" fmla="*/ 551 w 1059"/>
                <a:gd name="T23" fmla="*/ 605 h 948"/>
                <a:gd name="T24" fmla="*/ 585 w 1059"/>
                <a:gd name="T25" fmla="*/ 511 h 948"/>
                <a:gd name="T26" fmla="*/ 882 w 1059"/>
                <a:gd name="T27" fmla="*/ 624 h 948"/>
                <a:gd name="T28" fmla="*/ 845 w 1059"/>
                <a:gd name="T29" fmla="*/ 718 h 948"/>
                <a:gd name="T30" fmla="*/ 711 w 1059"/>
                <a:gd name="T31" fmla="*/ 340 h 948"/>
                <a:gd name="T32" fmla="*/ 166 w 1059"/>
                <a:gd name="T33" fmla="*/ 131 h 948"/>
                <a:gd name="T34" fmla="*/ 182 w 1059"/>
                <a:gd name="T35" fmla="*/ 88 h 948"/>
                <a:gd name="T36" fmla="*/ 727 w 1059"/>
                <a:gd name="T37" fmla="*/ 297 h 948"/>
                <a:gd name="T38" fmla="*/ 711 w 1059"/>
                <a:gd name="T39" fmla="*/ 340 h 948"/>
                <a:gd name="T40" fmla="*/ 0 w 1059"/>
                <a:gd name="T41" fmla="*/ 0 h 948"/>
                <a:gd name="T42" fmla="*/ 96 w 1059"/>
                <a:gd name="T43" fmla="*/ 125 h 948"/>
                <a:gd name="T44" fmla="*/ 794 w 1059"/>
                <a:gd name="T45" fmla="*/ 391 h 948"/>
                <a:gd name="T46" fmla="*/ 786 w 1059"/>
                <a:gd name="T47" fmla="*/ 410 h 948"/>
                <a:gd name="T48" fmla="*/ 120 w 1059"/>
                <a:gd name="T49" fmla="*/ 155 h 948"/>
                <a:gd name="T50" fmla="*/ 139 w 1059"/>
                <a:gd name="T51" fmla="*/ 179 h 948"/>
                <a:gd name="T52" fmla="*/ 1005 w 1059"/>
                <a:gd name="T53" fmla="*/ 511 h 948"/>
                <a:gd name="T54" fmla="*/ 962 w 1059"/>
                <a:gd name="T55" fmla="*/ 627 h 948"/>
                <a:gd name="T56" fmla="*/ 289 w 1059"/>
                <a:gd name="T57" fmla="*/ 369 h 948"/>
                <a:gd name="T58" fmla="*/ 321 w 1059"/>
                <a:gd name="T59" fmla="*/ 410 h 948"/>
                <a:gd name="T60" fmla="*/ 513 w 1059"/>
                <a:gd name="T61" fmla="*/ 482 h 948"/>
                <a:gd name="T62" fmla="*/ 476 w 1059"/>
                <a:gd name="T63" fmla="*/ 578 h 948"/>
                <a:gd name="T64" fmla="*/ 441 w 1059"/>
                <a:gd name="T65" fmla="*/ 565 h 948"/>
                <a:gd name="T66" fmla="*/ 457 w 1059"/>
                <a:gd name="T67" fmla="*/ 584 h 948"/>
                <a:gd name="T68" fmla="*/ 470 w 1059"/>
                <a:gd name="T69" fmla="*/ 589 h 948"/>
                <a:gd name="T70" fmla="*/ 468 w 1059"/>
                <a:gd name="T71" fmla="*/ 597 h 948"/>
                <a:gd name="T72" fmla="*/ 537 w 1059"/>
                <a:gd name="T73" fmla="*/ 686 h 948"/>
                <a:gd name="T74" fmla="*/ 818 w 1059"/>
                <a:gd name="T75" fmla="*/ 793 h 948"/>
                <a:gd name="T76" fmla="*/ 810 w 1059"/>
                <a:gd name="T77" fmla="*/ 809 h 948"/>
                <a:gd name="T78" fmla="*/ 559 w 1059"/>
                <a:gd name="T79" fmla="*/ 715 h 948"/>
                <a:gd name="T80" fmla="*/ 575 w 1059"/>
                <a:gd name="T81" fmla="*/ 736 h 948"/>
                <a:gd name="T82" fmla="*/ 698 w 1059"/>
                <a:gd name="T83" fmla="*/ 782 h 948"/>
                <a:gd name="T84" fmla="*/ 690 w 1059"/>
                <a:gd name="T85" fmla="*/ 798 h 948"/>
                <a:gd name="T86" fmla="*/ 599 w 1059"/>
                <a:gd name="T87" fmla="*/ 763 h 948"/>
                <a:gd name="T88" fmla="*/ 636 w 1059"/>
                <a:gd name="T89" fmla="*/ 811 h 948"/>
                <a:gd name="T90" fmla="*/ 858 w 1059"/>
                <a:gd name="T91" fmla="*/ 897 h 948"/>
                <a:gd name="T92" fmla="*/ 839 w 1059"/>
                <a:gd name="T93" fmla="*/ 948 h 948"/>
                <a:gd name="T94" fmla="*/ 700 w 1059"/>
                <a:gd name="T95" fmla="*/ 895 h 948"/>
                <a:gd name="T96" fmla="*/ 839 w 1059"/>
                <a:gd name="T97" fmla="*/ 948 h 948"/>
                <a:gd name="T98" fmla="*/ 1059 w 1059"/>
                <a:gd name="T99" fmla="*/ 375 h 948"/>
                <a:gd name="T100" fmla="*/ 1048 w 1059"/>
                <a:gd name="T101" fmla="*/ 401 h 948"/>
                <a:gd name="T102" fmla="*/ 0 w 1059"/>
                <a:gd name="T103" fmla="*/ 0 h 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59" h="948">
                  <a:moveTo>
                    <a:pt x="821" y="779"/>
                  </a:moveTo>
                  <a:lnTo>
                    <a:pt x="526" y="667"/>
                  </a:lnTo>
                  <a:lnTo>
                    <a:pt x="535" y="648"/>
                  </a:lnTo>
                  <a:lnTo>
                    <a:pt x="829" y="761"/>
                  </a:lnTo>
                  <a:lnTo>
                    <a:pt x="821" y="779"/>
                  </a:lnTo>
                  <a:moveTo>
                    <a:pt x="834" y="750"/>
                  </a:moveTo>
                  <a:lnTo>
                    <a:pt x="537" y="637"/>
                  </a:lnTo>
                  <a:lnTo>
                    <a:pt x="545" y="619"/>
                  </a:lnTo>
                  <a:lnTo>
                    <a:pt x="839" y="731"/>
                  </a:lnTo>
                  <a:lnTo>
                    <a:pt x="834" y="750"/>
                  </a:lnTo>
                  <a:moveTo>
                    <a:pt x="845" y="718"/>
                  </a:moveTo>
                  <a:lnTo>
                    <a:pt x="551" y="605"/>
                  </a:lnTo>
                  <a:lnTo>
                    <a:pt x="585" y="511"/>
                  </a:lnTo>
                  <a:lnTo>
                    <a:pt x="882" y="624"/>
                  </a:lnTo>
                  <a:lnTo>
                    <a:pt x="845" y="718"/>
                  </a:lnTo>
                  <a:moveTo>
                    <a:pt x="711" y="340"/>
                  </a:moveTo>
                  <a:lnTo>
                    <a:pt x="166" y="131"/>
                  </a:lnTo>
                  <a:lnTo>
                    <a:pt x="182" y="88"/>
                  </a:lnTo>
                  <a:lnTo>
                    <a:pt x="727" y="297"/>
                  </a:lnTo>
                  <a:lnTo>
                    <a:pt x="711" y="340"/>
                  </a:lnTo>
                  <a:moveTo>
                    <a:pt x="0" y="0"/>
                  </a:moveTo>
                  <a:lnTo>
                    <a:pt x="96" y="125"/>
                  </a:lnTo>
                  <a:lnTo>
                    <a:pt x="794" y="391"/>
                  </a:lnTo>
                  <a:lnTo>
                    <a:pt x="786" y="410"/>
                  </a:lnTo>
                  <a:lnTo>
                    <a:pt x="120" y="155"/>
                  </a:lnTo>
                  <a:lnTo>
                    <a:pt x="139" y="179"/>
                  </a:lnTo>
                  <a:lnTo>
                    <a:pt x="1005" y="511"/>
                  </a:lnTo>
                  <a:lnTo>
                    <a:pt x="962" y="627"/>
                  </a:lnTo>
                  <a:lnTo>
                    <a:pt x="289" y="369"/>
                  </a:lnTo>
                  <a:lnTo>
                    <a:pt x="321" y="410"/>
                  </a:lnTo>
                  <a:lnTo>
                    <a:pt x="513" y="482"/>
                  </a:lnTo>
                  <a:lnTo>
                    <a:pt x="476" y="578"/>
                  </a:lnTo>
                  <a:lnTo>
                    <a:pt x="441" y="565"/>
                  </a:lnTo>
                  <a:lnTo>
                    <a:pt x="457" y="584"/>
                  </a:lnTo>
                  <a:lnTo>
                    <a:pt x="470" y="589"/>
                  </a:lnTo>
                  <a:lnTo>
                    <a:pt x="468" y="597"/>
                  </a:lnTo>
                  <a:lnTo>
                    <a:pt x="537" y="686"/>
                  </a:lnTo>
                  <a:lnTo>
                    <a:pt x="818" y="793"/>
                  </a:lnTo>
                  <a:lnTo>
                    <a:pt x="810" y="809"/>
                  </a:lnTo>
                  <a:lnTo>
                    <a:pt x="559" y="715"/>
                  </a:lnTo>
                  <a:lnTo>
                    <a:pt x="575" y="736"/>
                  </a:lnTo>
                  <a:lnTo>
                    <a:pt x="698" y="782"/>
                  </a:lnTo>
                  <a:lnTo>
                    <a:pt x="690" y="798"/>
                  </a:lnTo>
                  <a:lnTo>
                    <a:pt x="599" y="763"/>
                  </a:lnTo>
                  <a:lnTo>
                    <a:pt x="636" y="811"/>
                  </a:lnTo>
                  <a:lnTo>
                    <a:pt x="858" y="897"/>
                  </a:lnTo>
                  <a:lnTo>
                    <a:pt x="839" y="948"/>
                  </a:lnTo>
                  <a:lnTo>
                    <a:pt x="700" y="895"/>
                  </a:lnTo>
                  <a:lnTo>
                    <a:pt x="839" y="948"/>
                  </a:lnTo>
                  <a:lnTo>
                    <a:pt x="1059" y="375"/>
                  </a:lnTo>
                  <a:lnTo>
                    <a:pt x="1048" y="40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85"/>
            <p:cNvSpPr>
              <a:spLocks/>
            </p:cNvSpPr>
            <p:nvPr/>
          </p:nvSpPr>
          <p:spPr bwMode="auto">
            <a:xfrm>
              <a:off x="2868613" y="882651"/>
              <a:ext cx="1741488" cy="709613"/>
            </a:xfrm>
            <a:custGeom>
              <a:avLst/>
              <a:gdLst>
                <a:gd name="T0" fmla="*/ 0 w 1097"/>
                <a:gd name="T1" fmla="*/ 0 h 447"/>
                <a:gd name="T2" fmla="*/ 38 w 1097"/>
                <a:gd name="T3" fmla="*/ 46 h 447"/>
                <a:gd name="T4" fmla="*/ 1086 w 1097"/>
                <a:gd name="T5" fmla="*/ 447 h 447"/>
                <a:gd name="T6" fmla="*/ 1097 w 1097"/>
                <a:gd name="T7" fmla="*/ 421 h 447"/>
                <a:gd name="T8" fmla="*/ 0 w 1097"/>
                <a:gd name="T9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7" h="447">
                  <a:moveTo>
                    <a:pt x="0" y="0"/>
                  </a:moveTo>
                  <a:lnTo>
                    <a:pt x="38" y="46"/>
                  </a:lnTo>
                  <a:lnTo>
                    <a:pt x="1086" y="447"/>
                  </a:lnTo>
                  <a:lnTo>
                    <a:pt x="1097" y="4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86"/>
            <p:cNvSpPr>
              <a:spLocks/>
            </p:cNvSpPr>
            <p:nvPr/>
          </p:nvSpPr>
          <p:spPr bwMode="auto">
            <a:xfrm>
              <a:off x="2868613" y="882651"/>
              <a:ext cx="1741488" cy="709613"/>
            </a:xfrm>
            <a:custGeom>
              <a:avLst/>
              <a:gdLst>
                <a:gd name="T0" fmla="*/ 0 w 1097"/>
                <a:gd name="T1" fmla="*/ 0 h 447"/>
                <a:gd name="T2" fmla="*/ 38 w 1097"/>
                <a:gd name="T3" fmla="*/ 46 h 447"/>
                <a:gd name="T4" fmla="*/ 1086 w 1097"/>
                <a:gd name="T5" fmla="*/ 447 h 447"/>
                <a:gd name="T6" fmla="*/ 1097 w 1097"/>
                <a:gd name="T7" fmla="*/ 421 h 447"/>
                <a:gd name="T8" fmla="*/ 0 w 1097"/>
                <a:gd name="T9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7" h="447">
                  <a:moveTo>
                    <a:pt x="0" y="0"/>
                  </a:moveTo>
                  <a:lnTo>
                    <a:pt x="38" y="46"/>
                  </a:lnTo>
                  <a:lnTo>
                    <a:pt x="1086" y="447"/>
                  </a:lnTo>
                  <a:lnTo>
                    <a:pt x="1097" y="42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87"/>
            <p:cNvSpPr>
              <a:spLocks/>
            </p:cNvSpPr>
            <p:nvPr/>
          </p:nvSpPr>
          <p:spPr bwMode="auto">
            <a:xfrm>
              <a:off x="3192463" y="1095376"/>
              <a:ext cx="890588" cy="400050"/>
            </a:xfrm>
            <a:custGeom>
              <a:avLst/>
              <a:gdLst>
                <a:gd name="T0" fmla="*/ 16 w 561"/>
                <a:gd name="T1" fmla="*/ 0 h 252"/>
                <a:gd name="T2" fmla="*/ 0 w 561"/>
                <a:gd name="T3" fmla="*/ 43 h 252"/>
                <a:gd name="T4" fmla="*/ 545 w 561"/>
                <a:gd name="T5" fmla="*/ 252 h 252"/>
                <a:gd name="T6" fmla="*/ 561 w 561"/>
                <a:gd name="T7" fmla="*/ 209 h 252"/>
                <a:gd name="T8" fmla="*/ 16 w 561"/>
                <a:gd name="T9" fmla="*/ 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1" h="252">
                  <a:moveTo>
                    <a:pt x="16" y="0"/>
                  </a:moveTo>
                  <a:lnTo>
                    <a:pt x="0" y="43"/>
                  </a:lnTo>
                  <a:lnTo>
                    <a:pt x="545" y="252"/>
                  </a:lnTo>
                  <a:lnTo>
                    <a:pt x="561" y="20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9AC2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88"/>
            <p:cNvSpPr>
              <a:spLocks/>
            </p:cNvSpPr>
            <p:nvPr/>
          </p:nvSpPr>
          <p:spPr bwMode="auto">
            <a:xfrm>
              <a:off x="3192463" y="1095376"/>
              <a:ext cx="890588" cy="400050"/>
            </a:xfrm>
            <a:custGeom>
              <a:avLst/>
              <a:gdLst>
                <a:gd name="T0" fmla="*/ 16 w 561"/>
                <a:gd name="T1" fmla="*/ 0 h 252"/>
                <a:gd name="T2" fmla="*/ 0 w 561"/>
                <a:gd name="T3" fmla="*/ 43 h 252"/>
                <a:gd name="T4" fmla="*/ 545 w 561"/>
                <a:gd name="T5" fmla="*/ 252 h 252"/>
                <a:gd name="T6" fmla="*/ 561 w 561"/>
                <a:gd name="T7" fmla="*/ 209 h 252"/>
                <a:gd name="T8" fmla="*/ 16 w 561"/>
                <a:gd name="T9" fmla="*/ 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1" h="252">
                  <a:moveTo>
                    <a:pt x="16" y="0"/>
                  </a:moveTo>
                  <a:lnTo>
                    <a:pt x="0" y="43"/>
                  </a:lnTo>
                  <a:lnTo>
                    <a:pt x="545" y="252"/>
                  </a:lnTo>
                  <a:lnTo>
                    <a:pt x="561" y="209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89"/>
            <p:cNvSpPr>
              <a:spLocks/>
            </p:cNvSpPr>
            <p:nvPr/>
          </p:nvSpPr>
          <p:spPr bwMode="auto">
            <a:xfrm>
              <a:off x="3149600" y="1239838"/>
              <a:ext cx="1374775" cy="711200"/>
            </a:xfrm>
            <a:custGeom>
              <a:avLst/>
              <a:gdLst>
                <a:gd name="T0" fmla="*/ 0 w 866"/>
                <a:gd name="T1" fmla="*/ 0 h 448"/>
                <a:gd name="T2" fmla="*/ 150 w 866"/>
                <a:gd name="T3" fmla="*/ 190 h 448"/>
                <a:gd name="T4" fmla="*/ 823 w 866"/>
                <a:gd name="T5" fmla="*/ 448 h 448"/>
                <a:gd name="T6" fmla="*/ 866 w 866"/>
                <a:gd name="T7" fmla="*/ 332 h 448"/>
                <a:gd name="T8" fmla="*/ 0 w 866"/>
                <a:gd name="T9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448">
                  <a:moveTo>
                    <a:pt x="0" y="0"/>
                  </a:moveTo>
                  <a:lnTo>
                    <a:pt x="150" y="190"/>
                  </a:lnTo>
                  <a:lnTo>
                    <a:pt x="823" y="448"/>
                  </a:lnTo>
                  <a:lnTo>
                    <a:pt x="866" y="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F8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90"/>
            <p:cNvSpPr>
              <a:spLocks/>
            </p:cNvSpPr>
            <p:nvPr/>
          </p:nvSpPr>
          <p:spPr bwMode="auto">
            <a:xfrm>
              <a:off x="3149600" y="1239838"/>
              <a:ext cx="1374775" cy="711200"/>
            </a:xfrm>
            <a:custGeom>
              <a:avLst/>
              <a:gdLst>
                <a:gd name="T0" fmla="*/ 0 w 866"/>
                <a:gd name="T1" fmla="*/ 0 h 448"/>
                <a:gd name="T2" fmla="*/ 150 w 866"/>
                <a:gd name="T3" fmla="*/ 190 h 448"/>
                <a:gd name="T4" fmla="*/ 823 w 866"/>
                <a:gd name="T5" fmla="*/ 448 h 448"/>
                <a:gd name="T6" fmla="*/ 866 w 866"/>
                <a:gd name="T7" fmla="*/ 332 h 448"/>
                <a:gd name="T8" fmla="*/ 0 w 866"/>
                <a:gd name="T9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448">
                  <a:moveTo>
                    <a:pt x="0" y="0"/>
                  </a:moveTo>
                  <a:lnTo>
                    <a:pt x="150" y="190"/>
                  </a:lnTo>
                  <a:lnTo>
                    <a:pt x="823" y="448"/>
                  </a:lnTo>
                  <a:lnTo>
                    <a:pt x="866" y="33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1"/>
            <p:cNvSpPr>
              <a:spLocks/>
            </p:cNvSpPr>
            <p:nvPr/>
          </p:nvSpPr>
          <p:spPr bwMode="auto">
            <a:xfrm>
              <a:off x="3081338" y="1154113"/>
              <a:ext cx="1108075" cy="452438"/>
            </a:xfrm>
            <a:custGeom>
              <a:avLst/>
              <a:gdLst>
                <a:gd name="T0" fmla="*/ 0 w 698"/>
                <a:gd name="T1" fmla="*/ 0 h 285"/>
                <a:gd name="T2" fmla="*/ 24 w 698"/>
                <a:gd name="T3" fmla="*/ 30 h 285"/>
                <a:gd name="T4" fmla="*/ 690 w 698"/>
                <a:gd name="T5" fmla="*/ 285 h 285"/>
                <a:gd name="T6" fmla="*/ 698 w 698"/>
                <a:gd name="T7" fmla="*/ 266 h 285"/>
                <a:gd name="T8" fmla="*/ 0 w 698"/>
                <a:gd name="T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8" h="285">
                  <a:moveTo>
                    <a:pt x="0" y="0"/>
                  </a:moveTo>
                  <a:lnTo>
                    <a:pt x="24" y="30"/>
                  </a:lnTo>
                  <a:lnTo>
                    <a:pt x="690" y="285"/>
                  </a:lnTo>
                  <a:lnTo>
                    <a:pt x="698" y="2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2"/>
            <p:cNvSpPr>
              <a:spLocks/>
            </p:cNvSpPr>
            <p:nvPr/>
          </p:nvSpPr>
          <p:spPr bwMode="auto">
            <a:xfrm>
              <a:off x="3081338" y="1154113"/>
              <a:ext cx="1108075" cy="452438"/>
            </a:xfrm>
            <a:custGeom>
              <a:avLst/>
              <a:gdLst>
                <a:gd name="T0" fmla="*/ 0 w 698"/>
                <a:gd name="T1" fmla="*/ 0 h 285"/>
                <a:gd name="T2" fmla="*/ 24 w 698"/>
                <a:gd name="T3" fmla="*/ 30 h 285"/>
                <a:gd name="T4" fmla="*/ 690 w 698"/>
                <a:gd name="T5" fmla="*/ 285 h 285"/>
                <a:gd name="T6" fmla="*/ 698 w 698"/>
                <a:gd name="T7" fmla="*/ 266 h 285"/>
                <a:gd name="T8" fmla="*/ 0 w 698"/>
                <a:gd name="T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8" h="285">
                  <a:moveTo>
                    <a:pt x="0" y="0"/>
                  </a:moveTo>
                  <a:lnTo>
                    <a:pt x="24" y="30"/>
                  </a:lnTo>
                  <a:lnTo>
                    <a:pt x="690" y="285"/>
                  </a:lnTo>
                  <a:lnTo>
                    <a:pt x="698" y="26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3"/>
            <p:cNvSpPr>
              <a:spLocks/>
            </p:cNvSpPr>
            <p:nvPr/>
          </p:nvSpPr>
          <p:spPr bwMode="auto">
            <a:xfrm>
              <a:off x="3438525" y="1606551"/>
              <a:ext cx="304800" cy="266700"/>
            </a:xfrm>
            <a:custGeom>
              <a:avLst/>
              <a:gdLst>
                <a:gd name="T0" fmla="*/ 0 w 192"/>
                <a:gd name="T1" fmla="*/ 0 h 168"/>
                <a:gd name="T2" fmla="*/ 120 w 192"/>
                <a:gd name="T3" fmla="*/ 155 h 168"/>
                <a:gd name="T4" fmla="*/ 155 w 192"/>
                <a:gd name="T5" fmla="*/ 168 h 168"/>
                <a:gd name="T6" fmla="*/ 192 w 192"/>
                <a:gd name="T7" fmla="*/ 72 h 168"/>
                <a:gd name="T8" fmla="*/ 0 w 192"/>
                <a:gd name="T9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168">
                  <a:moveTo>
                    <a:pt x="0" y="0"/>
                  </a:moveTo>
                  <a:lnTo>
                    <a:pt x="120" y="155"/>
                  </a:lnTo>
                  <a:lnTo>
                    <a:pt x="155" y="168"/>
                  </a:lnTo>
                  <a:lnTo>
                    <a:pt x="192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42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94"/>
            <p:cNvSpPr>
              <a:spLocks/>
            </p:cNvSpPr>
            <p:nvPr/>
          </p:nvSpPr>
          <p:spPr bwMode="auto">
            <a:xfrm>
              <a:off x="3438525" y="1606551"/>
              <a:ext cx="304800" cy="266700"/>
            </a:xfrm>
            <a:custGeom>
              <a:avLst/>
              <a:gdLst>
                <a:gd name="T0" fmla="*/ 0 w 192"/>
                <a:gd name="T1" fmla="*/ 0 h 168"/>
                <a:gd name="T2" fmla="*/ 120 w 192"/>
                <a:gd name="T3" fmla="*/ 155 h 168"/>
                <a:gd name="T4" fmla="*/ 155 w 192"/>
                <a:gd name="T5" fmla="*/ 168 h 168"/>
                <a:gd name="T6" fmla="*/ 192 w 192"/>
                <a:gd name="T7" fmla="*/ 72 h 168"/>
                <a:gd name="T8" fmla="*/ 0 w 192"/>
                <a:gd name="T9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168">
                  <a:moveTo>
                    <a:pt x="0" y="0"/>
                  </a:moveTo>
                  <a:lnTo>
                    <a:pt x="120" y="155"/>
                  </a:lnTo>
                  <a:lnTo>
                    <a:pt x="155" y="168"/>
                  </a:lnTo>
                  <a:lnTo>
                    <a:pt x="192" y="7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95"/>
            <p:cNvSpPr>
              <a:spLocks/>
            </p:cNvSpPr>
            <p:nvPr/>
          </p:nvSpPr>
          <p:spPr bwMode="auto">
            <a:xfrm>
              <a:off x="3803650" y="1766888"/>
              <a:ext cx="525463" cy="328613"/>
            </a:xfrm>
            <a:custGeom>
              <a:avLst/>
              <a:gdLst>
                <a:gd name="T0" fmla="*/ 34 w 331"/>
                <a:gd name="T1" fmla="*/ 0 h 207"/>
                <a:gd name="T2" fmla="*/ 0 w 331"/>
                <a:gd name="T3" fmla="*/ 94 h 207"/>
                <a:gd name="T4" fmla="*/ 294 w 331"/>
                <a:gd name="T5" fmla="*/ 207 h 207"/>
                <a:gd name="T6" fmla="*/ 331 w 331"/>
                <a:gd name="T7" fmla="*/ 113 h 207"/>
                <a:gd name="T8" fmla="*/ 34 w 331"/>
                <a:gd name="T9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7">
                  <a:moveTo>
                    <a:pt x="34" y="0"/>
                  </a:moveTo>
                  <a:lnTo>
                    <a:pt x="0" y="94"/>
                  </a:lnTo>
                  <a:lnTo>
                    <a:pt x="294" y="207"/>
                  </a:lnTo>
                  <a:lnTo>
                    <a:pt x="331" y="113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85A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96"/>
            <p:cNvSpPr>
              <a:spLocks/>
            </p:cNvSpPr>
            <p:nvPr/>
          </p:nvSpPr>
          <p:spPr bwMode="auto">
            <a:xfrm>
              <a:off x="3803650" y="1766888"/>
              <a:ext cx="525463" cy="328613"/>
            </a:xfrm>
            <a:custGeom>
              <a:avLst/>
              <a:gdLst>
                <a:gd name="T0" fmla="*/ 34 w 331"/>
                <a:gd name="T1" fmla="*/ 0 h 207"/>
                <a:gd name="T2" fmla="*/ 0 w 331"/>
                <a:gd name="T3" fmla="*/ 94 h 207"/>
                <a:gd name="T4" fmla="*/ 294 w 331"/>
                <a:gd name="T5" fmla="*/ 207 h 207"/>
                <a:gd name="T6" fmla="*/ 331 w 331"/>
                <a:gd name="T7" fmla="*/ 113 h 207"/>
                <a:gd name="T8" fmla="*/ 34 w 331"/>
                <a:gd name="T9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207">
                  <a:moveTo>
                    <a:pt x="34" y="0"/>
                  </a:moveTo>
                  <a:lnTo>
                    <a:pt x="0" y="94"/>
                  </a:lnTo>
                  <a:lnTo>
                    <a:pt x="294" y="207"/>
                  </a:lnTo>
                  <a:lnTo>
                    <a:pt x="331" y="113"/>
                  </a:lnTo>
                  <a:lnTo>
                    <a:pt x="3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97"/>
            <p:cNvSpPr>
              <a:spLocks/>
            </p:cNvSpPr>
            <p:nvPr/>
          </p:nvSpPr>
          <p:spPr bwMode="auto">
            <a:xfrm>
              <a:off x="3938588" y="2243138"/>
              <a:ext cx="352425" cy="217488"/>
            </a:xfrm>
            <a:custGeom>
              <a:avLst/>
              <a:gdLst>
                <a:gd name="T0" fmla="*/ 0 w 222"/>
                <a:gd name="T1" fmla="*/ 0 h 137"/>
                <a:gd name="T2" fmla="*/ 64 w 222"/>
                <a:gd name="T3" fmla="*/ 84 h 137"/>
                <a:gd name="T4" fmla="*/ 203 w 222"/>
                <a:gd name="T5" fmla="*/ 137 h 137"/>
                <a:gd name="T6" fmla="*/ 222 w 222"/>
                <a:gd name="T7" fmla="*/ 86 h 137"/>
                <a:gd name="T8" fmla="*/ 0 w 222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137">
                  <a:moveTo>
                    <a:pt x="0" y="0"/>
                  </a:moveTo>
                  <a:lnTo>
                    <a:pt x="64" y="84"/>
                  </a:lnTo>
                  <a:lnTo>
                    <a:pt x="203" y="137"/>
                  </a:lnTo>
                  <a:lnTo>
                    <a:pt x="222" y="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98"/>
            <p:cNvSpPr>
              <a:spLocks/>
            </p:cNvSpPr>
            <p:nvPr/>
          </p:nvSpPr>
          <p:spPr bwMode="auto">
            <a:xfrm>
              <a:off x="3938588" y="2243138"/>
              <a:ext cx="352425" cy="217488"/>
            </a:xfrm>
            <a:custGeom>
              <a:avLst/>
              <a:gdLst>
                <a:gd name="T0" fmla="*/ 0 w 222"/>
                <a:gd name="T1" fmla="*/ 0 h 137"/>
                <a:gd name="T2" fmla="*/ 64 w 222"/>
                <a:gd name="T3" fmla="*/ 84 h 137"/>
                <a:gd name="T4" fmla="*/ 203 w 222"/>
                <a:gd name="T5" fmla="*/ 137 h 137"/>
                <a:gd name="T6" fmla="*/ 222 w 222"/>
                <a:gd name="T7" fmla="*/ 86 h 137"/>
                <a:gd name="T8" fmla="*/ 0 w 222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137">
                  <a:moveTo>
                    <a:pt x="0" y="0"/>
                  </a:moveTo>
                  <a:lnTo>
                    <a:pt x="64" y="84"/>
                  </a:lnTo>
                  <a:lnTo>
                    <a:pt x="203" y="137"/>
                  </a:lnTo>
                  <a:lnTo>
                    <a:pt x="222" y="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99"/>
            <p:cNvSpPr>
              <a:spLocks/>
            </p:cNvSpPr>
            <p:nvPr/>
          </p:nvSpPr>
          <p:spPr bwMode="auto">
            <a:xfrm>
              <a:off x="3654425" y="1882776"/>
              <a:ext cx="20638" cy="20638"/>
            </a:xfrm>
            <a:custGeom>
              <a:avLst/>
              <a:gdLst>
                <a:gd name="T0" fmla="*/ 0 w 13"/>
                <a:gd name="T1" fmla="*/ 0 h 13"/>
                <a:gd name="T2" fmla="*/ 11 w 13"/>
                <a:gd name="T3" fmla="*/ 13 h 13"/>
                <a:gd name="T4" fmla="*/ 13 w 13"/>
                <a:gd name="T5" fmla="*/ 5 h 13"/>
                <a:gd name="T6" fmla="*/ 0 w 13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0" y="0"/>
                  </a:moveTo>
                  <a:lnTo>
                    <a:pt x="11" y="13"/>
                  </a:lnTo>
                  <a:lnTo>
                    <a:pt x="13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0"/>
            <p:cNvSpPr>
              <a:spLocks/>
            </p:cNvSpPr>
            <p:nvPr/>
          </p:nvSpPr>
          <p:spPr bwMode="auto">
            <a:xfrm>
              <a:off x="3654425" y="1882776"/>
              <a:ext cx="20638" cy="20638"/>
            </a:xfrm>
            <a:custGeom>
              <a:avLst/>
              <a:gdLst>
                <a:gd name="T0" fmla="*/ 0 w 13"/>
                <a:gd name="T1" fmla="*/ 0 h 13"/>
                <a:gd name="T2" fmla="*/ 11 w 13"/>
                <a:gd name="T3" fmla="*/ 13 h 13"/>
                <a:gd name="T4" fmla="*/ 13 w 13"/>
                <a:gd name="T5" fmla="*/ 5 h 13"/>
                <a:gd name="T6" fmla="*/ 0 w 13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0" y="0"/>
                  </a:moveTo>
                  <a:lnTo>
                    <a:pt x="11" y="13"/>
                  </a:lnTo>
                  <a:lnTo>
                    <a:pt x="13" y="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1"/>
            <p:cNvSpPr>
              <a:spLocks/>
            </p:cNvSpPr>
            <p:nvPr/>
          </p:nvSpPr>
          <p:spPr bwMode="auto">
            <a:xfrm>
              <a:off x="3781425" y="1938338"/>
              <a:ext cx="479425" cy="207963"/>
            </a:xfrm>
            <a:custGeom>
              <a:avLst/>
              <a:gdLst>
                <a:gd name="T0" fmla="*/ 8 w 302"/>
                <a:gd name="T1" fmla="*/ 0 h 131"/>
                <a:gd name="T2" fmla="*/ 0 w 302"/>
                <a:gd name="T3" fmla="*/ 18 h 131"/>
                <a:gd name="T4" fmla="*/ 297 w 302"/>
                <a:gd name="T5" fmla="*/ 131 h 131"/>
                <a:gd name="T6" fmla="*/ 302 w 302"/>
                <a:gd name="T7" fmla="*/ 112 h 131"/>
                <a:gd name="T8" fmla="*/ 8 w 302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8" y="0"/>
                  </a:moveTo>
                  <a:lnTo>
                    <a:pt x="0" y="18"/>
                  </a:lnTo>
                  <a:lnTo>
                    <a:pt x="297" y="131"/>
                  </a:lnTo>
                  <a:lnTo>
                    <a:pt x="302" y="1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2"/>
            <p:cNvSpPr>
              <a:spLocks/>
            </p:cNvSpPr>
            <p:nvPr/>
          </p:nvSpPr>
          <p:spPr bwMode="auto">
            <a:xfrm>
              <a:off x="3781425" y="1938338"/>
              <a:ext cx="479425" cy="207963"/>
            </a:xfrm>
            <a:custGeom>
              <a:avLst/>
              <a:gdLst>
                <a:gd name="T0" fmla="*/ 8 w 302"/>
                <a:gd name="T1" fmla="*/ 0 h 131"/>
                <a:gd name="T2" fmla="*/ 0 w 302"/>
                <a:gd name="T3" fmla="*/ 18 h 131"/>
                <a:gd name="T4" fmla="*/ 297 w 302"/>
                <a:gd name="T5" fmla="*/ 131 h 131"/>
                <a:gd name="T6" fmla="*/ 302 w 302"/>
                <a:gd name="T7" fmla="*/ 112 h 131"/>
                <a:gd name="T8" fmla="*/ 8 w 302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31">
                  <a:moveTo>
                    <a:pt x="8" y="0"/>
                  </a:moveTo>
                  <a:lnTo>
                    <a:pt x="0" y="18"/>
                  </a:lnTo>
                  <a:lnTo>
                    <a:pt x="297" y="131"/>
                  </a:lnTo>
                  <a:lnTo>
                    <a:pt x="302" y="112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3"/>
            <p:cNvSpPr>
              <a:spLocks/>
            </p:cNvSpPr>
            <p:nvPr/>
          </p:nvSpPr>
          <p:spPr bwMode="auto">
            <a:xfrm>
              <a:off x="3763963" y="1984376"/>
              <a:ext cx="481013" cy="207963"/>
            </a:xfrm>
            <a:custGeom>
              <a:avLst/>
              <a:gdLst>
                <a:gd name="T0" fmla="*/ 9 w 303"/>
                <a:gd name="T1" fmla="*/ 0 h 131"/>
                <a:gd name="T2" fmla="*/ 0 w 303"/>
                <a:gd name="T3" fmla="*/ 19 h 131"/>
                <a:gd name="T4" fmla="*/ 295 w 303"/>
                <a:gd name="T5" fmla="*/ 131 h 131"/>
                <a:gd name="T6" fmla="*/ 303 w 303"/>
                <a:gd name="T7" fmla="*/ 113 h 131"/>
                <a:gd name="T8" fmla="*/ 9 w 303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131">
                  <a:moveTo>
                    <a:pt x="9" y="0"/>
                  </a:moveTo>
                  <a:lnTo>
                    <a:pt x="0" y="19"/>
                  </a:lnTo>
                  <a:lnTo>
                    <a:pt x="295" y="131"/>
                  </a:lnTo>
                  <a:lnTo>
                    <a:pt x="303" y="113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04"/>
            <p:cNvSpPr>
              <a:spLocks/>
            </p:cNvSpPr>
            <p:nvPr/>
          </p:nvSpPr>
          <p:spPr bwMode="auto">
            <a:xfrm>
              <a:off x="3763963" y="1984376"/>
              <a:ext cx="481013" cy="207963"/>
            </a:xfrm>
            <a:custGeom>
              <a:avLst/>
              <a:gdLst>
                <a:gd name="T0" fmla="*/ 9 w 303"/>
                <a:gd name="T1" fmla="*/ 0 h 131"/>
                <a:gd name="T2" fmla="*/ 0 w 303"/>
                <a:gd name="T3" fmla="*/ 19 h 131"/>
                <a:gd name="T4" fmla="*/ 295 w 303"/>
                <a:gd name="T5" fmla="*/ 131 h 131"/>
                <a:gd name="T6" fmla="*/ 303 w 303"/>
                <a:gd name="T7" fmla="*/ 113 h 131"/>
                <a:gd name="T8" fmla="*/ 9 w 303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131">
                  <a:moveTo>
                    <a:pt x="9" y="0"/>
                  </a:moveTo>
                  <a:lnTo>
                    <a:pt x="0" y="19"/>
                  </a:lnTo>
                  <a:lnTo>
                    <a:pt x="295" y="131"/>
                  </a:lnTo>
                  <a:lnTo>
                    <a:pt x="303" y="113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05"/>
            <p:cNvSpPr>
              <a:spLocks/>
            </p:cNvSpPr>
            <p:nvPr/>
          </p:nvSpPr>
          <p:spPr bwMode="auto">
            <a:xfrm>
              <a:off x="3781425" y="2044701"/>
              <a:ext cx="446088" cy="195263"/>
            </a:xfrm>
            <a:custGeom>
              <a:avLst/>
              <a:gdLst>
                <a:gd name="T0" fmla="*/ 0 w 281"/>
                <a:gd name="T1" fmla="*/ 0 h 123"/>
                <a:gd name="T2" fmla="*/ 22 w 281"/>
                <a:gd name="T3" fmla="*/ 29 h 123"/>
                <a:gd name="T4" fmla="*/ 273 w 281"/>
                <a:gd name="T5" fmla="*/ 123 h 123"/>
                <a:gd name="T6" fmla="*/ 281 w 281"/>
                <a:gd name="T7" fmla="*/ 107 h 123"/>
                <a:gd name="T8" fmla="*/ 0 w 281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123">
                  <a:moveTo>
                    <a:pt x="0" y="0"/>
                  </a:moveTo>
                  <a:lnTo>
                    <a:pt x="22" y="29"/>
                  </a:lnTo>
                  <a:lnTo>
                    <a:pt x="273" y="123"/>
                  </a:lnTo>
                  <a:lnTo>
                    <a:pt x="281" y="1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06"/>
            <p:cNvSpPr>
              <a:spLocks/>
            </p:cNvSpPr>
            <p:nvPr/>
          </p:nvSpPr>
          <p:spPr bwMode="auto">
            <a:xfrm>
              <a:off x="3781425" y="2044701"/>
              <a:ext cx="446088" cy="195263"/>
            </a:xfrm>
            <a:custGeom>
              <a:avLst/>
              <a:gdLst>
                <a:gd name="T0" fmla="*/ 0 w 281"/>
                <a:gd name="T1" fmla="*/ 0 h 123"/>
                <a:gd name="T2" fmla="*/ 22 w 281"/>
                <a:gd name="T3" fmla="*/ 29 h 123"/>
                <a:gd name="T4" fmla="*/ 273 w 281"/>
                <a:gd name="T5" fmla="*/ 123 h 123"/>
                <a:gd name="T6" fmla="*/ 281 w 281"/>
                <a:gd name="T7" fmla="*/ 107 h 123"/>
                <a:gd name="T8" fmla="*/ 0 w 281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123">
                  <a:moveTo>
                    <a:pt x="0" y="0"/>
                  </a:moveTo>
                  <a:lnTo>
                    <a:pt x="22" y="29"/>
                  </a:lnTo>
                  <a:lnTo>
                    <a:pt x="273" y="123"/>
                  </a:lnTo>
                  <a:lnTo>
                    <a:pt x="281" y="10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07"/>
            <p:cNvSpPr>
              <a:spLocks/>
            </p:cNvSpPr>
            <p:nvPr/>
          </p:nvSpPr>
          <p:spPr bwMode="auto">
            <a:xfrm>
              <a:off x="3841750" y="2124076"/>
              <a:ext cx="195263" cy="98425"/>
            </a:xfrm>
            <a:custGeom>
              <a:avLst/>
              <a:gdLst>
                <a:gd name="T0" fmla="*/ 0 w 123"/>
                <a:gd name="T1" fmla="*/ 0 h 62"/>
                <a:gd name="T2" fmla="*/ 24 w 123"/>
                <a:gd name="T3" fmla="*/ 27 h 62"/>
                <a:gd name="T4" fmla="*/ 115 w 123"/>
                <a:gd name="T5" fmla="*/ 62 h 62"/>
                <a:gd name="T6" fmla="*/ 123 w 123"/>
                <a:gd name="T7" fmla="*/ 46 h 62"/>
                <a:gd name="T8" fmla="*/ 0 w 123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62">
                  <a:moveTo>
                    <a:pt x="0" y="0"/>
                  </a:moveTo>
                  <a:lnTo>
                    <a:pt x="24" y="27"/>
                  </a:lnTo>
                  <a:lnTo>
                    <a:pt x="115" y="62"/>
                  </a:lnTo>
                  <a:lnTo>
                    <a:pt x="123" y="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08"/>
            <p:cNvSpPr>
              <a:spLocks/>
            </p:cNvSpPr>
            <p:nvPr/>
          </p:nvSpPr>
          <p:spPr bwMode="auto">
            <a:xfrm>
              <a:off x="3841750" y="2124076"/>
              <a:ext cx="195263" cy="98425"/>
            </a:xfrm>
            <a:custGeom>
              <a:avLst/>
              <a:gdLst>
                <a:gd name="T0" fmla="*/ 0 w 123"/>
                <a:gd name="T1" fmla="*/ 0 h 62"/>
                <a:gd name="T2" fmla="*/ 24 w 123"/>
                <a:gd name="T3" fmla="*/ 27 h 62"/>
                <a:gd name="T4" fmla="*/ 115 w 123"/>
                <a:gd name="T5" fmla="*/ 62 h 62"/>
                <a:gd name="T6" fmla="*/ 123 w 123"/>
                <a:gd name="T7" fmla="*/ 46 h 62"/>
                <a:gd name="T8" fmla="*/ 0 w 123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62">
                  <a:moveTo>
                    <a:pt x="0" y="0"/>
                  </a:moveTo>
                  <a:lnTo>
                    <a:pt x="24" y="27"/>
                  </a:lnTo>
                  <a:lnTo>
                    <a:pt x="115" y="62"/>
                  </a:lnTo>
                  <a:lnTo>
                    <a:pt x="123" y="4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09"/>
            <p:cNvSpPr>
              <a:spLocks/>
            </p:cNvSpPr>
            <p:nvPr/>
          </p:nvSpPr>
          <p:spPr bwMode="auto">
            <a:xfrm>
              <a:off x="2881313" y="2295526"/>
              <a:ext cx="608013" cy="263525"/>
            </a:xfrm>
            <a:custGeom>
              <a:avLst/>
              <a:gdLst>
                <a:gd name="T0" fmla="*/ 5 w 143"/>
                <a:gd name="T1" fmla="*/ 13 h 62"/>
                <a:gd name="T2" fmla="*/ 134 w 143"/>
                <a:gd name="T3" fmla="*/ 61 h 62"/>
                <a:gd name="T4" fmla="*/ 142 w 143"/>
                <a:gd name="T5" fmla="*/ 57 h 62"/>
                <a:gd name="T6" fmla="*/ 138 w 143"/>
                <a:gd name="T7" fmla="*/ 49 h 62"/>
                <a:gd name="T8" fmla="*/ 9 w 143"/>
                <a:gd name="T9" fmla="*/ 1 h 62"/>
                <a:gd name="T10" fmla="*/ 1 w 143"/>
                <a:gd name="T11" fmla="*/ 5 h 62"/>
                <a:gd name="T12" fmla="*/ 5 w 143"/>
                <a:gd name="T1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3" h="62">
                  <a:moveTo>
                    <a:pt x="5" y="13"/>
                  </a:moveTo>
                  <a:cubicBezTo>
                    <a:pt x="134" y="61"/>
                    <a:pt x="134" y="61"/>
                    <a:pt x="134" y="61"/>
                  </a:cubicBezTo>
                  <a:cubicBezTo>
                    <a:pt x="137" y="62"/>
                    <a:pt x="141" y="60"/>
                    <a:pt x="142" y="57"/>
                  </a:cubicBezTo>
                  <a:cubicBezTo>
                    <a:pt x="143" y="54"/>
                    <a:pt x="142" y="50"/>
                    <a:pt x="138" y="4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0"/>
                    <a:pt x="3" y="1"/>
                    <a:pt x="1" y="5"/>
                  </a:cubicBezTo>
                  <a:cubicBezTo>
                    <a:pt x="0" y="8"/>
                    <a:pt x="2" y="12"/>
                    <a:pt x="5" y="13"/>
                  </a:cubicBez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0"/>
            <p:cNvSpPr>
              <a:spLocks/>
            </p:cNvSpPr>
            <p:nvPr/>
          </p:nvSpPr>
          <p:spPr bwMode="auto">
            <a:xfrm>
              <a:off x="3068638" y="2308226"/>
              <a:ext cx="233363" cy="238125"/>
            </a:xfrm>
            <a:custGeom>
              <a:avLst/>
              <a:gdLst>
                <a:gd name="T0" fmla="*/ 36 w 55"/>
                <a:gd name="T1" fmla="*/ 5 h 56"/>
                <a:gd name="T2" fmla="*/ 50 w 55"/>
                <a:gd name="T3" fmla="*/ 36 h 56"/>
                <a:gd name="T4" fmla="*/ 19 w 55"/>
                <a:gd name="T5" fmla="*/ 51 h 56"/>
                <a:gd name="T6" fmla="*/ 5 w 55"/>
                <a:gd name="T7" fmla="*/ 19 h 56"/>
                <a:gd name="T8" fmla="*/ 36 w 55"/>
                <a:gd name="T9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6">
                  <a:moveTo>
                    <a:pt x="36" y="5"/>
                  </a:moveTo>
                  <a:cubicBezTo>
                    <a:pt x="49" y="9"/>
                    <a:pt x="55" y="24"/>
                    <a:pt x="50" y="36"/>
                  </a:cubicBezTo>
                  <a:cubicBezTo>
                    <a:pt x="46" y="49"/>
                    <a:pt x="31" y="56"/>
                    <a:pt x="19" y="51"/>
                  </a:cubicBezTo>
                  <a:cubicBezTo>
                    <a:pt x="6" y="46"/>
                    <a:pt x="0" y="32"/>
                    <a:pt x="5" y="19"/>
                  </a:cubicBezTo>
                  <a:cubicBezTo>
                    <a:pt x="9" y="6"/>
                    <a:pt x="24" y="0"/>
                    <a:pt x="36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1"/>
            <p:cNvSpPr>
              <a:spLocks/>
            </p:cNvSpPr>
            <p:nvPr/>
          </p:nvSpPr>
          <p:spPr bwMode="auto">
            <a:xfrm>
              <a:off x="3101975" y="2341563"/>
              <a:ext cx="166688" cy="166688"/>
            </a:xfrm>
            <a:custGeom>
              <a:avLst/>
              <a:gdLst>
                <a:gd name="T0" fmla="*/ 26 w 39"/>
                <a:gd name="T1" fmla="*/ 3 h 39"/>
                <a:gd name="T2" fmla="*/ 36 w 39"/>
                <a:gd name="T3" fmla="*/ 26 h 39"/>
                <a:gd name="T4" fmla="*/ 13 w 39"/>
                <a:gd name="T5" fmla="*/ 36 h 39"/>
                <a:gd name="T6" fmla="*/ 3 w 39"/>
                <a:gd name="T7" fmla="*/ 14 h 39"/>
                <a:gd name="T8" fmla="*/ 26 w 39"/>
                <a:gd name="T9" fmla="*/ 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9">
                  <a:moveTo>
                    <a:pt x="26" y="3"/>
                  </a:moveTo>
                  <a:cubicBezTo>
                    <a:pt x="35" y="7"/>
                    <a:pt x="39" y="17"/>
                    <a:pt x="36" y="26"/>
                  </a:cubicBezTo>
                  <a:cubicBezTo>
                    <a:pt x="32" y="35"/>
                    <a:pt x="22" y="39"/>
                    <a:pt x="13" y="36"/>
                  </a:cubicBezTo>
                  <a:cubicBezTo>
                    <a:pt x="4" y="33"/>
                    <a:pt x="0" y="23"/>
                    <a:pt x="3" y="14"/>
                  </a:cubicBezTo>
                  <a:cubicBezTo>
                    <a:pt x="7" y="5"/>
                    <a:pt x="17" y="0"/>
                    <a:pt x="26" y="3"/>
                  </a:cubicBez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7103695" y="3022397"/>
            <a:ext cx="2870657" cy="791498"/>
            <a:chOff x="4938713" y="3109913"/>
            <a:chExt cx="2314575" cy="638175"/>
          </a:xfrm>
        </p:grpSpPr>
        <p:sp>
          <p:nvSpPr>
            <p:cNvPr id="116" name="Freeform 13"/>
            <p:cNvSpPr>
              <a:spLocks/>
            </p:cNvSpPr>
            <p:nvPr/>
          </p:nvSpPr>
          <p:spPr bwMode="auto">
            <a:xfrm>
              <a:off x="4972050" y="3144838"/>
              <a:ext cx="2230438" cy="569913"/>
            </a:xfrm>
            <a:custGeom>
              <a:avLst/>
              <a:gdLst>
                <a:gd name="T0" fmla="*/ 524 w 524"/>
                <a:gd name="T1" fmla="*/ 132 h 132"/>
                <a:gd name="T2" fmla="*/ 64 w 524"/>
                <a:gd name="T3" fmla="*/ 132 h 132"/>
                <a:gd name="T4" fmla="*/ 0 w 524"/>
                <a:gd name="T5" fmla="*/ 67 h 132"/>
                <a:gd name="T6" fmla="*/ 0 w 524"/>
                <a:gd name="T7" fmla="*/ 57 h 132"/>
                <a:gd name="T8" fmla="*/ 64 w 524"/>
                <a:gd name="T9" fmla="*/ 0 h 132"/>
                <a:gd name="T10" fmla="*/ 524 w 524"/>
                <a:gd name="T11" fmla="*/ 0 h 132"/>
                <a:gd name="T12" fmla="*/ 509 w 524"/>
                <a:gd name="T13" fmla="*/ 63 h 132"/>
                <a:gd name="T14" fmla="*/ 524 w 524"/>
                <a:gd name="T1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4" h="132">
                  <a:moveTo>
                    <a:pt x="524" y="132"/>
                  </a:moveTo>
                  <a:cubicBezTo>
                    <a:pt x="64" y="132"/>
                    <a:pt x="64" y="132"/>
                    <a:pt x="64" y="132"/>
                  </a:cubicBezTo>
                  <a:cubicBezTo>
                    <a:pt x="29" y="132"/>
                    <a:pt x="0" y="101"/>
                    <a:pt x="0" y="6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23"/>
                    <a:pt x="29" y="0"/>
                    <a:pt x="64" y="0"/>
                  </a:cubicBezTo>
                  <a:cubicBezTo>
                    <a:pt x="524" y="0"/>
                    <a:pt x="524" y="0"/>
                    <a:pt x="524" y="0"/>
                  </a:cubicBezTo>
                  <a:cubicBezTo>
                    <a:pt x="524" y="0"/>
                    <a:pt x="509" y="21"/>
                    <a:pt x="509" y="63"/>
                  </a:cubicBezTo>
                  <a:cubicBezTo>
                    <a:pt x="509" y="111"/>
                    <a:pt x="524" y="132"/>
                    <a:pt x="524" y="132"/>
                  </a:cubicBezTo>
                </a:path>
              </a:pathLst>
            </a:custGeom>
            <a:solidFill>
              <a:srgbClr val="FCF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4"/>
            <p:cNvSpPr>
              <a:spLocks/>
            </p:cNvSpPr>
            <p:nvPr/>
          </p:nvSpPr>
          <p:spPr bwMode="auto">
            <a:xfrm>
              <a:off x="4989513" y="3109913"/>
              <a:ext cx="319088" cy="630238"/>
            </a:xfrm>
            <a:custGeom>
              <a:avLst/>
              <a:gdLst>
                <a:gd name="T0" fmla="*/ 67 w 75"/>
                <a:gd name="T1" fmla="*/ 146 h 146"/>
                <a:gd name="T2" fmla="*/ 0 w 75"/>
                <a:gd name="T3" fmla="*/ 76 h 146"/>
                <a:gd name="T4" fmla="*/ 0 w 75"/>
                <a:gd name="T5" fmla="*/ 67 h 146"/>
                <a:gd name="T6" fmla="*/ 69 w 75"/>
                <a:gd name="T7" fmla="*/ 0 h 146"/>
                <a:gd name="T8" fmla="*/ 75 w 75"/>
                <a:gd name="T9" fmla="*/ 6 h 146"/>
                <a:gd name="T10" fmla="*/ 69 w 75"/>
                <a:gd name="T11" fmla="*/ 12 h 146"/>
                <a:gd name="T12" fmla="*/ 12 w 75"/>
                <a:gd name="T13" fmla="*/ 67 h 146"/>
                <a:gd name="T14" fmla="*/ 12 w 75"/>
                <a:gd name="T15" fmla="*/ 76 h 146"/>
                <a:gd name="T16" fmla="*/ 67 w 75"/>
                <a:gd name="T17" fmla="*/ 133 h 146"/>
                <a:gd name="T18" fmla="*/ 73 w 75"/>
                <a:gd name="T19" fmla="*/ 140 h 146"/>
                <a:gd name="T20" fmla="*/ 67 w 75"/>
                <a:gd name="T21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5" h="146">
                  <a:moveTo>
                    <a:pt x="67" y="146"/>
                  </a:moveTo>
                  <a:cubicBezTo>
                    <a:pt x="30" y="146"/>
                    <a:pt x="0" y="115"/>
                    <a:pt x="0" y="7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72" y="0"/>
                    <a:pt x="75" y="2"/>
                    <a:pt x="75" y="6"/>
                  </a:cubicBezTo>
                  <a:cubicBezTo>
                    <a:pt x="75" y="9"/>
                    <a:pt x="72" y="12"/>
                    <a:pt x="69" y="12"/>
                  </a:cubicBezTo>
                  <a:cubicBezTo>
                    <a:pt x="37" y="12"/>
                    <a:pt x="12" y="36"/>
                    <a:pt x="12" y="67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108"/>
                    <a:pt x="37" y="133"/>
                    <a:pt x="67" y="133"/>
                  </a:cubicBezTo>
                  <a:cubicBezTo>
                    <a:pt x="70" y="133"/>
                    <a:pt x="73" y="136"/>
                    <a:pt x="73" y="140"/>
                  </a:cubicBezTo>
                  <a:cubicBezTo>
                    <a:pt x="73" y="143"/>
                    <a:pt x="70" y="146"/>
                    <a:pt x="67" y="146"/>
                  </a:cubicBezTo>
                </a:path>
              </a:pathLst>
            </a:custGeom>
            <a:solidFill>
              <a:srgbClr val="8C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5"/>
            <p:cNvSpPr>
              <a:spLocks/>
            </p:cNvSpPr>
            <p:nvPr/>
          </p:nvSpPr>
          <p:spPr bwMode="auto">
            <a:xfrm>
              <a:off x="4938713" y="3109913"/>
              <a:ext cx="2314575" cy="638175"/>
            </a:xfrm>
            <a:custGeom>
              <a:avLst/>
              <a:gdLst>
                <a:gd name="T0" fmla="*/ 544 w 544"/>
                <a:gd name="T1" fmla="*/ 148 h 148"/>
                <a:gd name="T2" fmla="*/ 70 w 544"/>
                <a:gd name="T3" fmla="*/ 148 h 148"/>
                <a:gd name="T4" fmla="*/ 0 w 544"/>
                <a:gd name="T5" fmla="*/ 75 h 148"/>
                <a:gd name="T6" fmla="*/ 0 w 544"/>
                <a:gd name="T7" fmla="*/ 65 h 148"/>
                <a:gd name="T8" fmla="*/ 70 w 544"/>
                <a:gd name="T9" fmla="*/ 0 h 148"/>
                <a:gd name="T10" fmla="*/ 544 w 544"/>
                <a:gd name="T11" fmla="*/ 0 h 148"/>
                <a:gd name="T12" fmla="*/ 544 w 544"/>
                <a:gd name="T13" fmla="*/ 12 h 148"/>
                <a:gd name="T14" fmla="*/ 70 w 544"/>
                <a:gd name="T15" fmla="*/ 12 h 148"/>
                <a:gd name="T16" fmla="*/ 12 w 544"/>
                <a:gd name="T17" fmla="*/ 65 h 148"/>
                <a:gd name="T18" fmla="*/ 12 w 544"/>
                <a:gd name="T19" fmla="*/ 75 h 148"/>
                <a:gd name="T20" fmla="*/ 70 w 544"/>
                <a:gd name="T21" fmla="*/ 132 h 148"/>
                <a:gd name="T22" fmla="*/ 544 w 544"/>
                <a:gd name="T23" fmla="*/ 132 h 148"/>
                <a:gd name="T24" fmla="*/ 544 w 544"/>
                <a:gd name="T2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4" h="148">
                  <a:moveTo>
                    <a:pt x="544" y="148"/>
                  </a:moveTo>
                  <a:cubicBezTo>
                    <a:pt x="70" y="148"/>
                    <a:pt x="70" y="148"/>
                    <a:pt x="70" y="148"/>
                  </a:cubicBezTo>
                  <a:cubicBezTo>
                    <a:pt x="33" y="148"/>
                    <a:pt x="0" y="114"/>
                    <a:pt x="0" y="7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28"/>
                    <a:pt x="31" y="0"/>
                    <a:pt x="70" y="0"/>
                  </a:cubicBezTo>
                  <a:cubicBezTo>
                    <a:pt x="544" y="0"/>
                    <a:pt x="544" y="0"/>
                    <a:pt x="544" y="0"/>
                  </a:cubicBezTo>
                  <a:cubicBezTo>
                    <a:pt x="544" y="12"/>
                    <a:pt x="544" y="12"/>
                    <a:pt x="544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38" y="12"/>
                    <a:pt x="12" y="36"/>
                    <a:pt x="12" y="6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106"/>
                    <a:pt x="40" y="132"/>
                    <a:pt x="70" y="132"/>
                  </a:cubicBezTo>
                  <a:cubicBezTo>
                    <a:pt x="544" y="132"/>
                    <a:pt x="544" y="132"/>
                    <a:pt x="544" y="132"/>
                  </a:cubicBezTo>
                  <a:lnTo>
                    <a:pt x="544" y="148"/>
                  </a:lnTo>
                  <a:close/>
                </a:path>
              </a:pathLst>
            </a:custGeom>
            <a:solidFill>
              <a:srgbClr val="F16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Line 16"/>
            <p:cNvSpPr>
              <a:spLocks noChangeShapeType="1"/>
            </p:cNvSpPr>
            <p:nvPr/>
          </p:nvSpPr>
          <p:spPr bwMode="auto">
            <a:xfrm>
              <a:off x="5270500" y="3562350"/>
              <a:ext cx="1830388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Line 17"/>
            <p:cNvSpPr>
              <a:spLocks noChangeShapeType="1"/>
            </p:cNvSpPr>
            <p:nvPr/>
          </p:nvSpPr>
          <p:spPr bwMode="auto">
            <a:xfrm>
              <a:off x="5245100" y="3614738"/>
              <a:ext cx="1739900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Line 18"/>
            <p:cNvSpPr>
              <a:spLocks noChangeShapeType="1"/>
            </p:cNvSpPr>
            <p:nvPr/>
          </p:nvSpPr>
          <p:spPr bwMode="auto">
            <a:xfrm>
              <a:off x="5440363" y="3498850"/>
              <a:ext cx="1638300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Line 19"/>
            <p:cNvSpPr>
              <a:spLocks noChangeShapeType="1"/>
            </p:cNvSpPr>
            <p:nvPr/>
          </p:nvSpPr>
          <p:spPr bwMode="auto">
            <a:xfrm>
              <a:off x="5381625" y="3363913"/>
              <a:ext cx="1322388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Line 20"/>
            <p:cNvSpPr>
              <a:spLocks noChangeShapeType="1"/>
            </p:cNvSpPr>
            <p:nvPr/>
          </p:nvSpPr>
          <p:spPr bwMode="auto">
            <a:xfrm>
              <a:off x="5184775" y="3286125"/>
              <a:ext cx="1893888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Line 21"/>
            <p:cNvSpPr>
              <a:spLocks noChangeShapeType="1"/>
            </p:cNvSpPr>
            <p:nvPr/>
          </p:nvSpPr>
          <p:spPr bwMode="auto">
            <a:xfrm>
              <a:off x="5354638" y="3225800"/>
              <a:ext cx="1724025" cy="0"/>
            </a:xfrm>
            <a:prstGeom prst="line">
              <a:avLst/>
            </a:prstGeom>
            <a:noFill/>
            <a:ln w="17463" cap="rnd">
              <a:solidFill>
                <a:srgbClr val="C5C5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061527" y="2558004"/>
            <a:ext cx="3136462" cy="480110"/>
            <a:chOff x="7061527" y="2558004"/>
            <a:chExt cx="3136462" cy="480110"/>
          </a:xfrm>
        </p:grpSpPr>
        <p:sp>
          <p:nvSpPr>
            <p:cNvPr id="126" name="Rectangle 112"/>
            <p:cNvSpPr>
              <a:spLocks noChangeArrowheads="1"/>
            </p:cNvSpPr>
            <p:nvPr/>
          </p:nvSpPr>
          <p:spPr bwMode="auto">
            <a:xfrm>
              <a:off x="7061527" y="2558671"/>
              <a:ext cx="3136462" cy="464661"/>
            </a:xfrm>
            <a:prstGeom prst="rect">
              <a:avLst/>
            </a:prstGeom>
            <a:solidFill>
              <a:srgbClr val="F5D9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Rectangle 113"/>
            <p:cNvSpPr>
              <a:spLocks noChangeArrowheads="1"/>
            </p:cNvSpPr>
            <p:nvPr/>
          </p:nvSpPr>
          <p:spPr bwMode="auto">
            <a:xfrm>
              <a:off x="7238024" y="2558004"/>
              <a:ext cx="145699" cy="464661"/>
            </a:xfrm>
            <a:prstGeom prst="rect">
              <a:avLst/>
            </a:pr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Rectangle 33"/>
            <p:cNvSpPr>
              <a:spLocks noChangeArrowheads="1"/>
            </p:cNvSpPr>
            <p:nvPr/>
          </p:nvSpPr>
          <p:spPr bwMode="auto">
            <a:xfrm>
              <a:off x="9892642" y="2559671"/>
              <a:ext cx="163419" cy="478443"/>
            </a:xfrm>
            <a:prstGeom prst="rect">
              <a:avLst/>
            </a:pr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613367" y="1250214"/>
            <a:ext cx="1135916" cy="1341139"/>
            <a:chOff x="7698578" y="210044"/>
            <a:chExt cx="1135916" cy="1341139"/>
          </a:xfrm>
        </p:grpSpPr>
        <p:grpSp>
          <p:nvGrpSpPr>
            <p:cNvPr id="128" name="组合 127"/>
            <p:cNvGrpSpPr/>
            <p:nvPr/>
          </p:nvGrpSpPr>
          <p:grpSpPr>
            <a:xfrm>
              <a:off x="7698578" y="210044"/>
              <a:ext cx="1135916" cy="1332246"/>
              <a:chOff x="5419725" y="908051"/>
              <a:chExt cx="900113" cy="1055687"/>
            </a:xfrm>
          </p:grpSpPr>
          <p:sp>
            <p:nvSpPr>
              <p:cNvPr id="129" name="Freeform 125"/>
              <p:cNvSpPr>
                <a:spLocks/>
              </p:cNvSpPr>
              <p:nvPr/>
            </p:nvSpPr>
            <p:spPr bwMode="auto">
              <a:xfrm>
                <a:off x="5419725" y="1325563"/>
                <a:ext cx="628650" cy="638175"/>
              </a:xfrm>
              <a:custGeom>
                <a:avLst/>
                <a:gdLst>
                  <a:gd name="T0" fmla="*/ 9 w 148"/>
                  <a:gd name="T1" fmla="*/ 0 h 150"/>
                  <a:gd name="T2" fmla="*/ 0 w 148"/>
                  <a:gd name="T3" fmla="*/ 13 h 150"/>
                  <a:gd name="T4" fmla="*/ 0 w 148"/>
                  <a:gd name="T5" fmla="*/ 117 h 150"/>
                  <a:gd name="T6" fmla="*/ 30 w 148"/>
                  <a:gd name="T7" fmla="*/ 150 h 150"/>
                  <a:gd name="T8" fmla="*/ 123 w 148"/>
                  <a:gd name="T9" fmla="*/ 150 h 150"/>
                  <a:gd name="T10" fmla="*/ 148 w 148"/>
                  <a:gd name="T11" fmla="*/ 114 h 150"/>
                  <a:gd name="T12" fmla="*/ 148 w 148"/>
                  <a:gd name="T13" fmla="*/ 11 h 150"/>
                  <a:gd name="T14" fmla="*/ 140 w 148"/>
                  <a:gd name="T15" fmla="*/ 0 h 150"/>
                  <a:gd name="T16" fmla="*/ 9 w 148"/>
                  <a:gd name="T17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8" h="150">
                    <a:moveTo>
                      <a:pt x="9" y="0"/>
                    </a:moveTo>
                    <a:cubicBezTo>
                      <a:pt x="9" y="0"/>
                      <a:pt x="2" y="2"/>
                      <a:pt x="0" y="13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17"/>
                      <a:pt x="12" y="143"/>
                      <a:pt x="30" y="150"/>
                    </a:cubicBezTo>
                    <a:cubicBezTo>
                      <a:pt x="123" y="150"/>
                      <a:pt x="123" y="150"/>
                      <a:pt x="123" y="150"/>
                    </a:cubicBezTo>
                    <a:cubicBezTo>
                      <a:pt x="123" y="150"/>
                      <a:pt x="141" y="140"/>
                      <a:pt x="148" y="114"/>
                    </a:cubicBezTo>
                    <a:cubicBezTo>
                      <a:pt x="148" y="11"/>
                      <a:pt x="148" y="11"/>
                      <a:pt x="148" y="11"/>
                    </a:cubicBezTo>
                    <a:cubicBezTo>
                      <a:pt x="148" y="11"/>
                      <a:pt x="146" y="5"/>
                      <a:pt x="140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3E46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26"/>
              <p:cNvSpPr>
                <a:spLocks/>
              </p:cNvSpPr>
              <p:nvPr/>
            </p:nvSpPr>
            <p:spPr bwMode="auto">
              <a:xfrm>
                <a:off x="5419725" y="1325563"/>
                <a:ext cx="628650" cy="638175"/>
              </a:xfrm>
              <a:custGeom>
                <a:avLst/>
                <a:gdLst>
                  <a:gd name="T0" fmla="*/ 9 w 148"/>
                  <a:gd name="T1" fmla="*/ 0 h 150"/>
                  <a:gd name="T2" fmla="*/ 0 w 148"/>
                  <a:gd name="T3" fmla="*/ 13 h 150"/>
                  <a:gd name="T4" fmla="*/ 0 w 148"/>
                  <a:gd name="T5" fmla="*/ 117 h 150"/>
                  <a:gd name="T6" fmla="*/ 30 w 148"/>
                  <a:gd name="T7" fmla="*/ 150 h 150"/>
                  <a:gd name="T8" fmla="*/ 123 w 148"/>
                  <a:gd name="T9" fmla="*/ 150 h 150"/>
                  <a:gd name="T10" fmla="*/ 148 w 148"/>
                  <a:gd name="T11" fmla="*/ 114 h 150"/>
                  <a:gd name="T12" fmla="*/ 148 w 148"/>
                  <a:gd name="T13" fmla="*/ 11 h 150"/>
                  <a:gd name="T14" fmla="*/ 140 w 148"/>
                  <a:gd name="T15" fmla="*/ 0 h 150"/>
                  <a:gd name="T16" fmla="*/ 9 w 148"/>
                  <a:gd name="T17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8" h="150">
                    <a:moveTo>
                      <a:pt x="9" y="0"/>
                    </a:moveTo>
                    <a:cubicBezTo>
                      <a:pt x="9" y="0"/>
                      <a:pt x="2" y="2"/>
                      <a:pt x="0" y="13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17"/>
                      <a:pt x="12" y="143"/>
                      <a:pt x="30" y="150"/>
                    </a:cubicBezTo>
                    <a:cubicBezTo>
                      <a:pt x="123" y="150"/>
                      <a:pt x="123" y="150"/>
                      <a:pt x="123" y="150"/>
                    </a:cubicBezTo>
                    <a:cubicBezTo>
                      <a:pt x="123" y="150"/>
                      <a:pt x="141" y="140"/>
                      <a:pt x="148" y="114"/>
                    </a:cubicBezTo>
                    <a:cubicBezTo>
                      <a:pt x="148" y="11"/>
                      <a:pt x="148" y="11"/>
                      <a:pt x="148" y="11"/>
                    </a:cubicBezTo>
                    <a:cubicBezTo>
                      <a:pt x="148" y="11"/>
                      <a:pt x="146" y="5"/>
                      <a:pt x="140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noFill/>
              <a:ln w="33338" cap="rnd">
                <a:solidFill>
                  <a:srgbClr val="3E465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27"/>
              <p:cNvSpPr>
                <a:spLocks/>
              </p:cNvSpPr>
              <p:nvPr/>
            </p:nvSpPr>
            <p:spPr bwMode="auto">
              <a:xfrm>
                <a:off x="5992813" y="1312863"/>
                <a:ext cx="327025" cy="514350"/>
              </a:xfrm>
              <a:custGeom>
                <a:avLst/>
                <a:gdLst>
                  <a:gd name="T0" fmla="*/ 6 w 77"/>
                  <a:gd name="T1" fmla="*/ 29 h 121"/>
                  <a:gd name="T2" fmla="*/ 60 w 77"/>
                  <a:gd name="T3" fmla="*/ 27 h 121"/>
                  <a:gd name="T4" fmla="*/ 57 w 77"/>
                  <a:gd name="T5" fmla="*/ 93 h 121"/>
                  <a:gd name="T6" fmla="*/ 0 w 77"/>
                  <a:gd name="T7" fmla="*/ 95 h 121"/>
                  <a:gd name="T8" fmla="*/ 9 w 77"/>
                  <a:gd name="T9" fmla="*/ 91 h 121"/>
                  <a:gd name="T10" fmla="*/ 59 w 77"/>
                  <a:gd name="T11" fmla="*/ 56 h 121"/>
                  <a:gd name="T12" fmla="*/ 36 w 77"/>
                  <a:gd name="T13" fmla="*/ 31 h 121"/>
                  <a:gd name="T14" fmla="*/ 5 w 77"/>
                  <a:gd name="T15" fmla="*/ 5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121">
                    <a:moveTo>
                      <a:pt x="6" y="29"/>
                    </a:moveTo>
                    <a:cubicBezTo>
                      <a:pt x="33" y="0"/>
                      <a:pt x="60" y="27"/>
                      <a:pt x="60" y="27"/>
                    </a:cubicBezTo>
                    <a:cubicBezTo>
                      <a:pt x="77" y="43"/>
                      <a:pt x="71" y="77"/>
                      <a:pt x="57" y="93"/>
                    </a:cubicBezTo>
                    <a:cubicBezTo>
                      <a:pt x="47" y="109"/>
                      <a:pt x="5" y="121"/>
                      <a:pt x="0" y="95"/>
                    </a:cubicBezTo>
                    <a:cubicBezTo>
                      <a:pt x="4" y="94"/>
                      <a:pt x="6" y="92"/>
                      <a:pt x="9" y="91"/>
                    </a:cubicBezTo>
                    <a:cubicBezTo>
                      <a:pt x="50" y="105"/>
                      <a:pt x="58" y="67"/>
                      <a:pt x="59" y="56"/>
                    </a:cubicBezTo>
                    <a:cubicBezTo>
                      <a:pt x="59" y="43"/>
                      <a:pt x="49" y="30"/>
                      <a:pt x="36" y="31"/>
                    </a:cubicBezTo>
                    <a:cubicBezTo>
                      <a:pt x="36" y="31"/>
                      <a:pt x="11" y="27"/>
                      <a:pt x="5" y="51"/>
                    </a:cubicBezTo>
                  </a:path>
                </a:pathLst>
              </a:custGeom>
              <a:solidFill>
                <a:srgbClr val="3E46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28"/>
              <p:cNvSpPr>
                <a:spLocks/>
              </p:cNvSpPr>
              <p:nvPr/>
            </p:nvSpPr>
            <p:spPr bwMode="auto">
              <a:xfrm>
                <a:off x="5508625" y="908051"/>
                <a:ext cx="123825" cy="344488"/>
              </a:xfrm>
              <a:custGeom>
                <a:avLst/>
                <a:gdLst>
                  <a:gd name="T0" fmla="*/ 12 w 29"/>
                  <a:gd name="T1" fmla="*/ 81 h 81"/>
                  <a:gd name="T2" fmla="*/ 9 w 29"/>
                  <a:gd name="T3" fmla="*/ 79 h 81"/>
                  <a:gd name="T4" fmla="*/ 2 w 29"/>
                  <a:gd name="T5" fmla="*/ 70 h 81"/>
                  <a:gd name="T6" fmla="*/ 0 w 29"/>
                  <a:gd name="T7" fmla="*/ 63 h 81"/>
                  <a:gd name="T8" fmla="*/ 0 w 29"/>
                  <a:gd name="T9" fmla="*/ 55 h 81"/>
                  <a:gd name="T10" fmla="*/ 3 w 29"/>
                  <a:gd name="T11" fmla="*/ 47 h 81"/>
                  <a:gd name="T12" fmla="*/ 5 w 29"/>
                  <a:gd name="T13" fmla="*/ 43 h 81"/>
                  <a:gd name="T14" fmla="*/ 7 w 29"/>
                  <a:gd name="T15" fmla="*/ 39 h 81"/>
                  <a:gd name="T16" fmla="*/ 17 w 29"/>
                  <a:gd name="T17" fmla="*/ 25 h 81"/>
                  <a:gd name="T18" fmla="*/ 22 w 29"/>
                  <a:gd name="T19" fmla="*/ 19 h 81"/>
                  <a:gd name="T20" fmla="*/ 24 w 29"/>
                  <a:gd name="T21" fmla="*/ 16 h 81"/>
                  <a:gd name="T22" fmla="*/ 25 w 29"/>
                  <a:gd name="T23" fmla="*/ 13 h 81"/>
                  <a:gd name="T24" fmla="*/ 26 w 29"/>
                  <a:gd name="T25" fmla="*/ 11 h 81"/>
                  <a:gd name="T26" fmla="*/ 27 w 29"/>
                  <a:gd name="T27" fmla="*/ 8 h 81"/>
                  <a:gd name="T28" fmla="*/ 28 w 29"/>
                  <a:gd name="T29" fmla="*/ 4 h 81"/>
                  <a:gd name="T30" fmla="*/ 29 w 29"/>
                  <a:gd name="T31" fmla="*/ 0 h 81"/>
                  <a:gd name="T32" fmla="*/ 29 w 29"/>
                  <a:gd name="T33" fmla="*/ 4 h 81"/>
                  <a:gd name="T34" fmla="*/ 29 w 29"/>
                  <a:gd name="T35" fmla="*/ 8 h 81"/>
                  <a:gd name="T36" fmla="*/ 28 w 29"/>
                  <a:gd name="T37" fmla="*/ 11 h 81"/>
                  <a:gd name="T38" fmla="*/ 27 w 29"/>
                  <a:gd name="T39" fmla="*/ 14 h 81"/>
                  <a:gd name="T40" fmla="*/ 26 w 29"/>
                  <a:gd name="T41" fmla="*/ 17 h 81"/>
                  <a:gd name="T42" fmla="*/ 24 w 29"/>
                  <a:gd name="T43" fmla="*/ 21 h 81"/>
                  <a:gd name="T44" fmla="*/ 20 w 29"/>
                  <a:gd name="T45" fmla="*/ 27 h 81"/>
                  <a:gd name="T46" fmla="*/ 15 w 29"/>
                  <a:gd name="T47" fmla="*/ 34 h 81"/>
                  <a:gd name="T48" fmla="*/ 10 w 29"/>
                  <a:gd name="T49" fmla="*/ 41 h 81"/>
                  <a:gd name="T50" fmla="*/ 8 w 29"/>
                  <a:gd name="T51" fmla="*/ 45 h 81"/>
                  <a:gd name="T52" fmla="*/ 6 w 29"/>
                  <a:gd name="T53" fmla="*/ 48 h 81"/>
                  <a:gd name="T54" fmla="*/ 4 w 29"/>
                  <a:gd name="T55" fmla="*/ 56 h 81"/>
                  <a:gd name="T56" fmla="*/ 3 w 29"/>
                  <a:gd name="T57" fmla="*/ 63 h 81"/>
                  <a:gd name="T58" fmla="*/ 4 w 29"/>
                  <a:gd name="T59" fmla="*/ 66 h 81"/>
                  <a:gd name="T60" fmla="*/ 4 w 29"/>
                  <a:gd name="T61" fmla="*/ 69 h 81"/>
                  <a:gd name="T62" fmla="*/ 9 w 29"/>
                  <a:gd name="T63" fmla="*/ 78 h 81"/>
                  <a:gd name="T64" fmla="*/ 12 w 29"/>
                  <a:gd name="T6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81">
                    <a:moveTo>
                      <a:pt x="12" y="81"/>
                    </a:moveTo>
                    <a:cubicBezTo>
                      <a:pt x="12" y="81"/>
                      <a:pt x="11" y="81"/>
                      <a:pt x="9" y="79"/>
                    </a:cubicBezTo>
                    <a:cubicBezTo>
                      <a:pt x="7" y="77"/>
                      <a:pt x="4" y="74"/>
                      <a:pt x="2" y="70"/>
                    </a:cubicBezTo>
                    <a:cubicBezTo>
                      <a:pt x="1" y="68"/>
                      <a:pt x="1" y="66"/>
                      <a:pt x="0" y="63"/>
                    </a:cubicBezTo>
                    <a:cubicBezTo>
                      <a:pt x="0" y="61"/>
                      <a:pt x="0" y="58"/>
                      <a:pt x="0" y="55"/>
                    </a:cubicBezTo>
                    <a:cubicBezTo>
                      <a:pt x="1" y="52"/>
                      <a:pt x="1" y="49"/>
                      <a:pt x="3" y="47"/>
                    </a:cubicBezTo>
                    <a:cubicBezTo>
                      <a:pt x="3" y="45"/>
                      <a:pt x="4" y="44"/>
                      <a:pt x="5" y="43"/>
                    </a:cubicBezTo>
                    <a:cubicBezTo>
                      <a:pt x="5" y="41"/>
                      <a:pt x="6" y="40"/>
                      <a:pt x="7" y="39"/>
                    </a:cubicBezTo>
                    <a:cubicBezTo>
                      <a:pt x="10" y="34"/>
                      <a:pt x="14" y="29"/>
                      <a:pt x="17" y="25"/>
                    </a:cubicBezTo>
                    <a:cubicBezTo>
                      <a:pt x="19" y="23"/>
                      <a:pt x="20" y="21"/>
                      <a:pt x="22" y="19"/>
                    </a:cubicBezTo>
                    <a:cubicBezTo>
                      <a:pt x="22" y="18"/>
                      <a:pt x="23" y="17"/>
                      <a:pt x="24" y="16"/>
                    </a:cubicBezTo>
                    <a:cubicBezTo>
                      <a:pt x="24" y="15"/>
                      <a:pt x="25" y="14"/>
                      <a:pt x="25" y="13"/>
                    </a:cubicBezTo>
                    <a:cubicBezTo>
                      <a:pt x="26" y="12"/>
                      <a:pt x="26" y="12"/>
                      <a:pt x="26" y="11"/>
                    </a:cubicBezTo>
                    <a:cubicBezTo>
                      <a:pt x="27" y="10"/>
                      <a:pt x="27" y="9"/>
                      <a:pt x="27" y="8"/>
                    </a:cubicBezTo>
                    <a:cubicBezTo>
                      <a:pt x="28" y="6"/>
                      <a:pt x="28" y="5"/>
                      <a:pt x="28" y="4"/>
                    </a:cubicBezTo>
                    <a:cubicBezTo>
                      <a:pt x="28" y="1"/>
                      <a:pt x="29" y="0"/>
                      <a:pt x="29" y="0"/>
                    </a:cubicBezTo>
                    <a:cubicBezTo>
                      <a:pt x="29" y="0"/>
                      <a:pt x="29" y="1"/>
                      <a:pt x="29" y="4"/>
                    </a:cubicBezTo>
                    <a:cubicBezTo>
                      <a:pt x="29" y="5"/>
                      <a:pt x="29" y="6"/>
                      <a:pt x="29" y="8"/>
                    </a:cubicBezTo>
                    <a:cubicBezTo>
                      <a:pt x="28" y="9"/>
                      <a:pt x="28" y="10"/>
                      <a:pt x="28" y="11"/>
                    </a:cubicBezTo>
                    <a:cubicBezTo>
                      <a:pt x="28" y="12"/>
                      <a:pt x="28" y="13"/>
                      <a:pt x="27" y="14"/>
                    </a:cubicBezTo>
                    <a:cubicBezTo>
                      <a:pt x="27" y="15"/>
                      <a:pt x="27" y="16"/>
                      <a:pt x="26" y="17"/>
                    </a:cubicBezTo>
                    <a:cubicBezTo>
                      <a:pt x="25" y="19"/>
                      <a:pt x="25" y="20"/>
                      <a:pt x="24" y="21"/>
                    </a:cubicBezTo>
                    <a:cubicBezTo>
                      <a:pt x="23" y="23"/>
                      <a:pt x="21" y="25"/>
                      <a:pt x="20" y="27"/>
                    </a:cubicBezTo>
                    <a:cubicBezTo>
                      <a:pt x="18" y="29"/>
                      <a:pt x="17" y="32"/>
                      <a:pt x="15" y="34"/>
                    </a:cubicBezTo>
                    <a:cubicBezTo>
                      <a:pt x="13" y="36"/>
                      <a:pt x="12" y="39"/>
                      <a:pt x="10" y="41"/>
                    </a:cubicBezTo>
                    <a:cubicBezTo>
                      <a:pt x="9" y="42"/>
                      <a:pt x="9" y="43"/>
                      <a:pt x="8" y="45"/>
                    </a:cubicBezTo>
                    <a:cubicBezTo>
                      <a:pt x="7" y="46"/>
                      <a:pt x="7" y="47"/>
                      <a:pt x="6" y="48"/>
                    </a:cubicBezTo>
                    <a:cubicBezTo>
                      <a:pt x="5" y="51"/>
                      <a:pt x="4" y="53"/>
                      <a:pt x="4" y="56"/>
                    </a:cubicBezTo>
                    <a:cubicBezTo>
                      <a:pt x="3" y="58"/>
                      <a:pt x="3" y="61"/>
                      <a:pt x="3" y="63"/>
                    </a:cubicBezTo>
                    <a:cubicBezTo>
                      <a:pt x="3" y="64"/>
                      <a:pt x="3" y="65"/>
                      <a:pt x="4" y="66"/>
                    </a:cubicBezTo>
                    <a:cubicBezTo>
                      <a:pt x="4" y="67"/>
                      <a:pt x="4" y="68"/>
                      <a:pt x="4" y="69"/>
                    </a:cubicBezTo>
                    <a:cubicBezTo>
                      <a:pt x="6" y="73"/>
                      <a:pt x="8" y="76"/>
                      <a:pt x="9" y="78"/>
                    </a:cubicBezTo>
                    <a:cubicBezTo>
                      <a:pt x="11" y="80"/>
                      <a:pt x="12" y="81"/>
                      <a:pt x="12" y="81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29"/>
              <p:cNvSpPr>
                <a:spLocks/>
              </p:cNvSpPr>
              <p:nvPr/>
            </p:nvSpPr>
            <p:spPr bwMode="auto">
              <a:xfrm>
                <a:off x="5670550" y="908051"/>
                <a:ext cx="122238" cy="344488"/>
              </a:xfrm>
              <a:custGeom>
                <a:avLst/>
                <a:gdLst>
                  <a:gd name="T0" fmla="*/ 12 w 29"/>
                  <a:gd name="T1" fmla="*/ 81 h 81"/>
                  <a:gd name="T2" fmla="*/ 9 w 29"/>
                  <a:gd name="T3" fmla="*/ 79 h 81"/>
                  <a:gd name="T4" fmla="*/ 2 w 29"/>
                  <a:gd name="T5" fmla="*/ 70 h 81"/>
                  <a:gd name="T6" fmla="*/ 0 w 29"/>
                  <a:gd name="T7" fmla="*/ 63 h 81"/>
                  <a:gd name="T8" fmla="*/ 0 w 29"/>
                  <a:gd name="T9" fmla="*/ 55 h 81"/>
                  <a:gd name="T10" fmla="*/ 3 w 29"/>
                  <a:gd name="T11" fmla="*/ 47 h 81"/>
                  <a:gd name="T12" fmla="*/ 5 w 29"/>
                  <a:gd name="T13" fmla="*/ 43 h 81"/>
                  <a:gd name="T14" fmla="*/ 7 w 29"/>
                  <a:gd name="T15" fmla="*/ 39 h 81"/>
                  <a:gd name="T16" fmla="*/ 17 w 29"/>
                  <a:gd name="T17" fmla="*/ 25 h 81"/>
                  <a:gd name="T18" fmla="*/ 22 w 29"/>
                  <a:gd name="T19" fmla="*/ 19 h 81"/>
                  <a:gd name="T20" fmla="*/ 24 w 29"/>
                  <a:gd name="T21" fmla="*/ 16 h 81"/>
                  <a:gd name="T22" fmla="*/ 25 w 29"/>
                  <a:gd name="T23" fmla="*/ 13 h 81"/>
                  <a:gd name="T24" fmla="*/ 26 w 29"/>
                  <a:gd name="T25" fmla="*/ 11 h 81"/>
                  <a:gd name="T26" fmla="*/ 27 w 29"/>
                  <a:gd name="T27" fmla="*/ 8 h 81"/>
                  <a:gd name="T28" fmla="*/ 28 w 29"/>
                  <a:gd name="T29" fmla="*/ 4 h 81"/>
                  <a:gd name="T30" fmla="*/ 29 w 29"/>
                  <a:gd name="T31" fmla="*/ 0 h 81"/>
                  <a:gd name="T32" fmla="*/ 29 w 29"/>
                  <a:gd name="T33" fmla="*/ 4 h 81"/>
                  <a:gd name="T34" fmla="*/ 29 w 29"/>
                  <a:gd name="T35" fmla="*/ 8 h 81"/>
                  <a:gd name="T36" fmla="*/ 28 w 29"/>
                  <a:gd name="T37" fmla="*/ 11 h 81"/>
                  <a:gd name="T38" fmla="*/ 27 w 29"/>
                  <a:gd name="T39" fmla="*/ 14 h 81"/>
                  <a:gd name="T40" fmla="*/ 26 w 29"/>
                  <a:gd name="T41" fmla="*/ 17 h 81"/>
                  <a:gd name="T42" fmla="*/ 24 w 29"/>
                  <a:gd name="T43" fmla="*/ 21 h 81"/>
                  <a:gd name="T44" fmla="*/ 20 w 29"/>
                  <a:gd name="T45" fmla="*/ 27 h 81"/>
                  <a:gd name="T46" fmla="*/ 15 w 29"/>
                  <a:gd name="T47" fmla="*/ 34 h 81"/>
                  <a:gd name="T48" fmla="*/ 10 w 29"/>
                  <a:gd name="T49" fmla="*/ 41 h 81"/>
                  <a:gd name="T50" fmla="*/ 8 w 29"/>
                  <a:gd name="T51" fmla="*/ 45 h 81"/>
                  <a:gd name="T52" fmla="*/ 6 w 29"/>
                  <a:gd name="T53" fmla="*/ 48 h 81"/>
                  <a:gd name="T54" fmla="*/ 4 w 29"/>
                  <a:gd name="T55" fmla="*/ 56 h 81"/>
                  <a:gd name="T56" fmla="*/ 3 w 29"/>
                  <a:gd name="T57" fmla="*/ 63 h 81"/>
                  <a:gd name="T58" fmla="*/ 4 w 29"/>
                  <a:gd name="T59" fmla="*/ 66 h 81"/>
                  <a:gd name="T60" fmla="*/ 4 w 29"/>
                  <a:gd name="T61" fmla="*/ 69 h 81"/>
                  <a:gd name="T62" fmla="*/ 9 w 29"/>
                  <a:gd name="T63" fmla="*/ 78 h 81"/>
                  <a:gd name="T64" fmla="*/ 12 w 29"/>
                  <a:gd name="T6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81">
                    <a:moveTo>
                      <a:pt x="12" y="81"/>
                    </a:moveTo>
                    <a:cubicBezTo>
                      <a:pt x="12" y="81"/>
                      <a:pt x="11" y="81"/>
                      <a:pt x="9" y="79"/>
                    </a:cubicBezTo>
                    <a:cubicBezTo>
                      <a:pt x="7" y="77"/>
                      <a:pt x="4" y="74"/>
                      <a:pt x="2" y="70"/>
                    </a:cubicBezTo>
                    <a:cubicBezTo>
                      <a:pt x="1" y="68"/>
                      <a:pt x="1" y="66"/>
                      <a:pt x="0" y="63"/>
                    </a:cubicBezTo>
                    <a:cubicBezTo>
                      <a:pt x="0" y="61"/>
                      <a:pt x="0" y="58"/>
                      <a:pt x="0" y="55"/>
                    </a:cubicBezTo>
                    <a:cubicBezTo>
                      <a:pt x="1" y="52"/>
                      <a:pt x="1" y="49"/>
                      <a:pt x="3" y="47"/>
                    </a:cubicBezTo>
                    <a:cubicBezTo>
                      <a:pt x="3" y="45"/>
                      <a:pt x="4" y="44"/>
                      <a:pt x="5" y="43"/>
                    </a:cubicBezTo>
                    <a:cubicBezTo>
                      <a:pt x="5" y="41"/>
                      <a:pt x="6" y="40"/>
                      <a:pt x="7" y="39"/>
                    </a:cubicBezTo>
                    <a:cubicBezTo>
                      <a:pt x="10" y="34"/>
                      <a:pt x="14" y="29"/>
                      <a:pt x="17" y="25"/>
                    </a:cubicBezTo>
                    <a:cubicBezTo>
                      <a:pt x="19" y="23"/>
                      <a:pt x="20" y="21"/>
                      <a:pt x="22" y="19"/>
                    </a:cubicBezTo>
                    <a:cubicBezTo>
                      <a:pt x="23" y="18"/>
                      <a:pt x="23" y="17"/>
                      <a:pt x="24" y="16"/>
                    </a:cubicBezTo>
                    <a:cubicBezTo>
                      <a:pt x="24" y="15"/>
                      <a:pt x="25" y="14"/>
                      <a:pt x="25" y="13"/>
                    </a:cubicBezTo>
                    <a:cubicBezTo>
                      <a:pt x="26" y="12"/>
                      <a:pt x="26" y="12"/>
                      <a:pt x="26" y="11"/>
                    </a:cubicBezTo>
                    <a:cubicBezTo>
                      <a:pt x="27" y="10"/>
                      <a:pt x="27" y="9"/>
                      <a:pt x="27" y="8"/>
                    </a:cubicBezTo>
                    <a:cubicBezTo>
                      <a:pt x="28" y="6"/>
                      <a:pt x="28" y="5"/>
                      <a:pt x="28" y="4"/>
                    </a:cubicBezTo>
                    <a:cubicBezTo>
                      <a:pt x="28" y="1"/>
                      <a:pt x="29" y="0"/>
                      <a:pt x="29" y="0"/>
                    </a:cubicBezTo>
                    <a:cubicBezTo>
                      <a:pt x="29" y="0"/>
                      <a:pt x="29" y="1"/>
                      <a:pt x="29" y="4"/>
                    </a:cubicBezTo>
                    <a:cubicBezTo>
                      <a:pt x="29" y="5"/>
                      <a:pt x="29" y="6"/>
                      <a:pt x="29" y="8"/>
                    </a:cubicBezTo>
                    <a:cubicBezTo>
                      <a:pt x="29" y="9"/>
                      <a:pt x="28" y="10"/>
                      <a:pt x="28" y="11"/>
                    </a:cubicBezTo>
                    <a:cubicBezTo>
                      <a:pt x="28" y="12"/>
                      <a:pt x="28" y="13"/>
                      <a:pt x="27" y="14"/>
                    </a:cubicBezTo>
                    <a:cubicBezTo>
                      <a:pt x="27" y="15"/>
                      <a:pt x="27" y="16"/>
                      <a:pt x="26" y="17"/>
                    </a:cubicBezTo>
                    <a:cubicBezTo>
                      <a:pt x="25" y="19"/>
                      <a:pt x="25" y="20"/>
                      <a:pt x="24" y="21"/>
                    </a:cubicBezTo>
                    <a:cubicBezTo>
                      <a:pt x="23" y="23"/>
                      <a:pt x="21" y="25"/>
                      <a:pt x="20" y="27"/>
                    </a:cubicBezTo>
                    <a:cubicBezTo>
                      <a:pt x="18" y="29"/>
                      <a:pt x="17" y="32"/>
                      <a:pt x="15" y="34"/>
                    </a:cubicBezTo>
                    <a:cubicBezTo>
                      <a:pt x="13" y="36"/>
                      <a:pt x="12" y="39"/>
                      <a:pt x="10" y="41"/>
                    </a:cubicBezTo>
                    <a:cubicBezTo>
                      <a:pt x="9" y="42"/>
                      <a:pt x="9" y="43"/>
                      <a:pt x="8" y="45"/>
                    </a:cubicBezTo>
                    <a:cubicBezTo>
                      <a:pt x="7" y="46"/>
                      <a:pt x="7" y="47"/>
                      <a:pt x="6" y="48"/>
                    </a:cubicBezTo>
                    <a:cubicBezTo>
                      <a:pt x="5" y="51"/>
                      <a:pt x="4" y="53"/>
                      <a:pt x="4" y="56"/>
                    </a:cubicBezTo>
                    <a:cubicBezTo>
                      <a:pt x="3" y="58"/>
                      <a:pt x="3" y="61"/>
                      <a:pt x="3" y="63"/>
                    </a:cubicBezTo>
                    <a:cubicBezTo>
                      <a:pt x="3" y="64"/>
                      <a:pt x="3" y="65"/>
                      <a:pt x="4" y="66"/>
                    </a:cubicBezTo>
                    <a:cubicBezTo>
                      <a:pt x="4" y="67"/>
                      <a:pt x="4" y="68"/>
                      <a:pt x="4" y="69"/>
                    </a:cubicBezTo>
                    <a:cubicBezTo>
                      <a:pt x="6" y="73"/>
                      <a:pt x="8" y="76"/>
                      <a:pt x="9" y="78"/>
                    </a:cubicBezTo>
                    <a:cubicBezTo>
                      <a:pt x="11" y="80"/>
                      <a:pt x="12" y="81"/>
                      <a:pt x="12" y="81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30"/>
              <p:cNvSpPr>
                <a:spLocks/>
              </p:cNvSpPr>
              <p:nvPr/>
            </p:nvSpPr>
            <p:spPr bwMode="auto">
              <a:xfrm>
                <a:off x="5830888" y="908051"/>
                <a:ext cx="123825" cy="344488"/>
              </a:xfrm>
              <a:custGeom>
                <a:avLst/>
                <a:gdLst>
                  <a:gd name="T0" fmla="*/ 12 w 29"/>
                  <a:gd name="T1" fmla="*/ 81 h 81"/>
                  <a:gd name="T2" fmla="*/ 9 w 29"/>
                  <a:gd name="T3" fmla="*/ 79 h 81"/>
                  <a:gd name="T4" fmla="*/ 2 w 29"/>
                  <a:gd name="T5" fmla="*/ 70 h 81"/>
                  <a:gd name="T6" fmla="*/ 0 w 29"/>
                  <a:gd name="T7" fmla="*/ 63 h 81"/>
                  <a:gd name="T8" fmla="*/ 0 w 29"/>
                  <a:gd name="T9" fmla="*/ 55 h 81"/>
                  <a:gd name="T10" fmla="*/ 3 w 29"/>
                  <a:gd name="T11" fmla="*/ 47 h 81"/>
                  <a:gd name="T12" fmla="*/ 5 w 29"/>
                  <a:gd name="T13" fmla="*/ 43 h 81"/>
                  <a:gd name="T14" fmla="*/ 7 w 29"/>
                  <a:gd name="T15" fmla="*/ 39 h 81"/>
                  <a:gd name="T16" fmla="*/ 17 w 29"/>
                  <a:gd name="T17" fmla="*/ 25 h 81"/>
                  <a:gd name="T18" fmla="*/ 22 w 29"/>
                  <a:gd name="T19" fmla="*/ 19 h 81"/>
                  <a:gd name="T20" fmla="*/ 24 w 29"/>
                  <a:gd name="T21" fmla="*/ 16 h 81"/>
                  <a:gd name="T22" fmla="*/ 25 w 29"/>
                  <a:gd name="T23" fmla="*/ 13 h 81"/>
                  <a:gd name="T24" fmla="*/ 26 w 29"/>
                  <a:gd name="T25" fmla="*/ 11 h 81"/>
                  <a:gd name="T26" fmla="*/ 27 w 29"/>
                  <a:gd name="T27" fmla="*/ 8 h 81"/>
                  <a:gd name="T28" fmla="*/ 28 w 29"/>
                  <a:gd name="T29" fmla="*/ 4 h 81"/>
                  <a:gd name="T30" fmla="*/ 29 w 29"/>
                  <a:gd name="T31" fmla="*/ 0 h 81"/>
                  <a:gd name="T32" fmla="*/ 29 w 29"/>
                  <a:gd name="T33" fmla="*/ 4 h 81"/>
                  <a:gd name="T34" fmla="*/ 29 w 29"/>
                  <a:gd name="T35" fmla="*/ 8 h 81"/>
                  <a:gd name="T36" fmla="*/ 28 w 29"/>
                  <a:gd name="T37" fmla="*/ 11 h 81"/>
                  <a:gd name="T38" fmla="*/ 27 w 29"/>
                  <a:gd name="T39" fmla="*/ 14 h 81"/>
                  <a:gd name="T40" fmla="*/ 26 w 29"/>
                  <a:gd name="T41" fmla="*/ 17 h 81"/>
                  <a:gd name="T42" fmla="*/ 24 w 29"/>
                  <a:gd name="T43" fmla="*/ 21 h 81"/>
                  <a:gd name="T44" fmla="*/ 20 w 29"/>
                  <a:gd name="T45" fmla="*/ 27 h 81"/>
                  <a:gd name="T46" fmla="*/ 15 w 29"/>
                  <a:gd name="T47" fmla="*/ 34 h 81"/>
                  <a:gd name="T48" fmla="*/ 10 w 29"/>
                  <a:gd name="T49" fmla="*/ 41 h 81"/>
                  <a:gd name="T50" fmla="*/ 8 w 29"/>
                  <a:gd name="T51" fmla="*/ 45 h 81"/>
                  <a:gd name="T52" fmla="*/ 6 w 29"/>
                  <a:gd name="T53" fmla="*/ 48 h 81"/>
                  <a:gd name="T54" fmla="*/ 4 w 29"/>
                  <a:gd name="T55" fmla="*/ 56 h 81"/>
                  <a:gd name="T56" fmla="*/ 3 w 29"/>
                  <a:gd name="T57" fmla="*/ 63 h 81"/>
                  <a:gd name="T58" fmla="*/ 4 w 29"/>
                  <a:gd name="T59" fmla="*/ 66 h 81"/>
                  <a:gd name="T60" fmla="*/ 5 w 29"/>
                  <a:gd name="T61" fmla="*/ 69 h 81"/>
                  <a:gd name="T62" fmla="*/ 9 w 29"/>
                  <a:gd name="T63" fmla="*/ 78 h 81"/>
                  <a:gd name="T64" fmla="*/ 12 w 29"/>
                  <a:gd name="T6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81">
                    <a:moveTo>
                      <a:pt x="12" y="81"/>
                    </a:moveTo>
                    <a:cubicBezTo>
                      <a:pt x="12" y="81"/>
                      <a:pt x="11" y="81"/>
                      <a:pt x="9" y="79"/>
                    </a:cubicBezTo>
                    <a:cubicBezTo>
                      <a:pt x="7" y="77"/>
                      <a:pt x="4" y="74"/>
                      <a:pt x="2" y="70"/>
                    </a:cubicBezTo>
                    <a:cubicBezTo>
                      <a:pt x="1" y="68"/>
                      <a:pt x="1" y="66"/>
                      <a:pt x="0" y="63"/>
                    </a:cubicBezTo>
                    <a:cubicBezTo>
                      <a:pt x="0" y="61"/>
                      <a:pt x="0" y="58"/>
                      <a:pt x="0" y="55"/>
                    </a:cubicBezTo>
                    <a:cubicBezTo>
                      <a:pt x="1" y="52"/>
                      <a:pt x="1" y="49"/>
                      <a:pt x="3" y="47"/>
                    </a:cubicBezTo>
                    <a:cubicBezTo>
                      <a:pt x="3" y="45"/>
                      <a:pt x="4" y="44"/>
                      <a:pt x="5" y="43"/>
                    </a:cubicBezTo>
                    <a:cubicBezTo>
                      <a:pt x="5" y="41"/>
                      <a:pt x="6" y="40"/>
                      <a:pt x="7" y="39"/>
                    </a:cubicBezTo>
                    <a:cubicBezTo>
                      <a:pt x="10" y="34"/>
                      <a:pt x="14" y="29"/>
                      <a:pt x="17" y="25"/>
                    </a:cubicBezTo>
                    <a:cubicBezTo>
                      <a:pt x="19" y="23"/>
                      <a:pt x="20" y="21"/>
                      <a:pt x="22" y="19"/>
                    </a:cubicBezTo>
                    <a:cubicBezTo>
                      <a:pt x="23" y="18"/>
                      <a:pt x="23" y="17"/>
                      <a:pt x="24" y="16"/>
                    </a:cubicBezTo>
                    <a:cubicBezTo>
                      <a:pt x="24" y="15"/>
                      <a:pt x="25" y="14"/>
                      <a:pt x="25" y="13"/>
                    </a:cubicBezTo>
                    <a:cubicBezTo>
                      <a:pt x="26" y="12"/>
                      <a:pt x="26" y="12"/>
                      <a:pt x="26" y="11"/>
                    </a:cubicBezTo>
                    <a:cubicBezTo>
                      <a:pt x="27" y="10"/>
                      <a:pt x="27" y="9"/>
                      <a:pt x="27" y="8"/>
                    </a:cubicBezTo>
                    <a:cubicBezTo>
                      <a:pt x="28" y="6"/>
                      <a:pt x="28" y="5"/>
                      <a:pt x="28" y="4"/>
                    </a:cubicBezTo>
                    <a:cubicBezTo>
                      <a:pt x="28" y="1"/>
                      <a:pt x="29" y="0"/>
                      <a:pt x="29" y="0"/>
                    </a:cubicBezTo>
                    <a:cubicBezTo>
                      <a:pt x="29" y="0"/>
                      <a:pt x="29" y="1"/>
                      <a:pt x="29" y="4"/>
                    </a:cubicBezTo>
                    <a:cubicBezTo>
                      <a:pt x="29" y="5"/>
                      <a:pt x="29" y="6"/>
                      <a:pt x="29" y="8"/>
                    </a:cubicBezTo>
                    <a:cubicBezTo>
                      <a:pt x="29" y="9"/>
                      <a:pt x="28" y="10"/>
                      <a:pt x="28" y="11"/>
                    </a:cubicBezTo>
                    <a:cubicBezTo>
                      <a:pt x="28" y="12"/>
                      <a:pt x="28" y="13"/>
                      <a:pt x="27" y="14"/>
                    </a:cubicBezTo>
                    <a:cubicBezTo>
                      <a:pt x="27" y="15"/>
                      <a:pt x="27" y="16"/>
                      <a:pt x="26" y="17"/>
                    </a:cubicBezTo>
                    <a:cubicBezTo>
                      <a:pt x="26" y="19"/>
                      <a:pt x="25" y="20"/>
                      <a:pt x="24" y="21"/>
                    </a:cubicBezTo>
                    <a:cubicBezTo>
                      <a:pt x="23" y="23"/>
                      <a:pt x="21" y="25"/>
                      <a:pt x="20" y="27"/>
                    </a:cubicBezTo>
                    <a:cubicBezTo>
                      <a:pt x="18" y="29"/>
                      <a:pt x="17" y="32"/>
                      <a:pt x="15" y="34"/>
                    </a:cubicBezTo>
                    <a:cubicBezTo>
                      <a:pt x="13" y="36"/>
                      <a:pt x="12" y="39"/>
                      <a:pt x="10" y="41"/>
                    </a:cubicBezTo>
                    <a:cubicBezTo>
                      <a:pt x="9" y="42"/>
                      <a:pt x="9" y="43"/>
                      <a:pt x="8" y="45"/>
                    </a:cubicBezTo>
                    <a:cubicBezTo>
                      <a:pt x="7" y="46"/>
                      <a:pt x="7" y="47"/>
                      <a:pt x="6" y="48"/>
                    </a:cubicBezTo>
                    <a:cubicBezTo>
                      <a:pt x="5" y="51"/>
                      <a:pt x="4" y="53"/>
                      <a:pt x="4" y="56"/>
                    </a:cubicBezTo>
                    <a:cubicBezTo>
                      <a:pt x="3" y="58"/>
                      <a:pt x="3" y="61"/>
                      <a:pt x="3" y="63"/>
                    </a:cubicBezTo>
                    <a:cubicBezTo>
                      <a:pt x="3" y="64"/>
                      <a:pt x="3" y="65"/>
                      <a:pt x="4" y="66"/>
                    </a:cubicBezTo>
                    <a:cubicBezTo>
                      <a:pt x="4" y="67"/>
                      <a:pt x="4" y="68"/>
                      <a:pt x="5" y="69"/>
                    </a:cubicBezTo>
                    <a:cubicBezTo>
                      <a:pt x="6" y="73"/>
                      <a:pt x="8" y="76"/>
                      <a:pt x="9" y="78"/>
                    </a:cubicBezTo>
                    <a:cubicBezTo>
                      <a:pt x="11" y="80"/>
                      <a:pt x="12" y="81"/>
                      <a:pt x="12" y="81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35" name="Freeform 9"/>
            <p:cNvSpPr>
              <a:spLocks/>
            </p:cNvSpPr>
            <p:nvPr/>
          </p:nvSpPr>
          <p:spPr bwMode="auto">
            <a:xfrm flipH="1">
              <a:off x="8093519" y="717064"/>
              <a:ext cx="419018" cy="834119"/>
            </a:xfrm>
            <a:custGeom>
              <a:avLst/>
              <a:gdLst>
                <a:gd name="T0" fmla="*/ 79 w 79"/>
                <a:gd name="T1" fmla="*/ 0 h 158"/>
                <a:gd name="T2" fmla="*/ 13 w 79"/>
                <a:gd name="T3" fmla="*/ 0 h 158"/>
                <a:gd name="T4" fmla="*/ 12 w 79"/>
                <a:gd name="T5" fmla="*/ 0 h 158"/>
                <a:gd name="T6" fmla="*/ 0 w 79"/>
                <a:gd name="T7" fmla="*/ 17 h 158"/>
                <a:gd name="T8" fmla="*/ 0 w 79"/>
                <a:gd name="T9" fmla="*/ 17 h 158"/>
                <a:gd name="T10" fmla="*/ 0 w 79"/>
                <a:gd name="T11" fmla="*/ 121 h 158"/>
                <a:gd name="T12" fmla="*/ 1 w 79"/>
                <a:gd name="T13" fmla="*/ 123 h 158"/>
                <a:gd name="T14" fmla="*/ 32 w 79"/>
                <a:gd name="T15" fmla="*/ 157 h 158"/>
                <a:gd name="T16" fmla="*/ 34 w 79"/>
                <a:gd name="T17" fmla="*/ 158 h 158"/>
                <a:gd name="T18" fmla="*/ 79 w 79"/>
                <a:gd name="T19" fmla="*/ 158 h 158"/>
                <a:gd name="T20" fmla="*/ 79 w 79"/>
                <a:gd name="T2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58">
                  <a:moveTo>
                    <a:pt x="79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"/>
                    <a:pt x="2" y="3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22"/>
                    <a:pt x="0" y="122"/>
                    <a:pt x="1" y="123"/>
                  </a:cubicBezTo>
                  <a:cubicBezTo>
                    <a:pt x="1" y="124"/>
                    <a:pt x="13" y="150"/>
                    <a:pt x="32" y="157"/>
                  </a:cubicBezTo>
                  <a:cubicBezTo>
                    <a:pt x="33" y="158"/>
                    <a:pt x="33" y="158"/>
                    <a:pt x="34" y="158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79" y="0"/>
                    <a:pt x="79" y="0"/>
                    <a:pt x="79" y="0"/>
                  </a:cubicBezTo>
                </a:path>
              </a:pathLst>
            </a:custGeom>
            <a:solidFill>
              <a:srgbClr val="E5E5E5">
                <a:alpha val="1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573959" y="1008439"/>
            <a:ext cx="1266731" cy="2222633"/>
            <a:chOff x="2573959" y="1008439"/>
            <a:chExt cx="1266731" cy="2222633"/>
          </a:xfrm>
        </p:grpSpPr>
        <p:grpSp>
          <p:nvGrpSpPr>
            <p:cNvPr id="137" name="组合 136"/>
            <p:cNvGrpSpPr/>
            <p:nvPr/>
          </p:nvGrpSpPr>
          <p:grpSpPr>
            <a:xfrm>
              <a:off x="3452494" y="1343502"/>
              <a:ext cx="344489" cy="1577975"/>
              <a:chOff x="1230312" y="1006476"/>
              <a:chExt cx="344489" cy="1577975"/>
            </a:xfrm>
          </p:grpSpPr>
          <p:sp>
            <p:nvSpPr>
              <p:cNvPr id="138" name="Freeform 114"/>
              <p:cNvSpPr>
                <a:spLocks/>
              </p:cNvSpPr>
              <p:nvPr/>
            </p:nvSpPr>
            <p:spPr bwMode="auto">
              <a:xfrm>
                <a:off x="1235075" y="2255838"/>
                <a:ext cx="114300" cy="196850"/>
              </a:xfrm>
              <a:custGeom>
                <a:avLst/>
                <a:gdLst>
                  <a:gd name="T0" fmla="*/ 72 w 72"/>
                  <a:gd name="T1" fmla="*/ 11 h 124"/>
                  <a:gd name="T2" fmla="*/ 3 w 72"/>
                  <a:gd name="T3" fmla="*/ 0 h 124"/>
                  <a:gd name="T4" fmla="*/ 0 w 72"/>
                  <a:gd name="T5" fmla="*/ 118 h 124"/>
                  <a:gd name="T6" fmla="*/ 35 w 72"/>
                  <a:gd name="T7" fmla="*/ 124 h 124"/>
                  <a:gd name="T8" fmla="*/ 72 w 72"/>
                  <a:gd name="T9" fmla="*/ 1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24">
                    <a:moveTo>
                      <a:pt x="72" y="11"/>
                    </a:moveTo>
                    <a:lnTo>
                      <a:pt x="3" y="0"/>
                    </a:lnTo>
                    <a:lnTo>
                      <a:pt x="0" y="118"/>
                    </a:lnTo>
                    <a:lnTo>
                      <a:pt x="35" y="124"/>
                    </a:lnTo>
                    <a:lnTo>
                      <a:pt x="72" y="11"/>
                    </a:lnTo>
                    <a:close/>
                  </a:path>
                </a:pathLst>
              </a:custGeom>
              <a:solidFill>
                <a:srgbClr val="FF9C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115"/>
              <p:cNvSpPr>
                <a:spLocks/>
              </p:cNvSpPr>
              <p:nvPr/>
            </p:nvSpPr>
            <p:spPr bwMode="auto">
              <a:xfrm>
                <a:off x="1235075" y="2255838"/>
                <a:ext cx="114300" cy="196850"/>
              </a:xfrm>
              <a:custGeom>
                <a:avLst/>
                <a:gdLst>
                  <a:gd name="T0" fmla="*/ 72 w 72"/>
                  <a:gd name="T1" fmla="*/ 11 h 124"/>
                  <a:gd name="T2" fmla="*/ 3 w 72"/>
                  <a:gd name="T3" fmla="*/ 0 h 124"/>
                  <a:gd name="T4" fmla="*/ 0 w 72"/>
                  <a:gd name="T5" fmla="*/ 118 h 124"/>
                  <a:gd name="T6" fmla="*/ 35 w 72"/>
                  <a:gd name="T7" fmla="*/ 124 h 124"/>
                  <a:gd name="T8" fmla="*/ 72 w 72"/>
                  <a:gd name="T9" fmla="*/ 1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24">
                    <a:moveTo>
                      <a:pt x="72" y="11"/>
                    </a:moveTo>
                    <a:lnTo>
                      <a:pt x="3" y="0"/>
                    </a:lnTo>
                    <a:lnTo>
                      <a:pt x="0" y="118"/>
                    </a:lnTo>
                    <a:lnTo>
                      <a:pt x="35" y="124"/>
                    </a:lnTo>
                    <a:lnTo>
                      <a:pt x="72" y="1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116"/>
              <p:cNvSpPr>
                <a:spLocks/>
              </p:cNvSpPr>
              <p:nvPr/>
            </p:nvSpPr>
            <p:spPr bwMode="auto">
              <a:xfrm>
                <a:off x="1230312" y="2443163"/>
                <a:ext cx="60325" cy="141288"/>
              </a:xfrm>
              <a:custGeom>
                <a:avLst/>
                <a:gdLst>
                  <a:gd name="T0" fmla="*/ 1 w 14"/>
                  <a:gd name="T1" fmla="*/ 0 h 33"/>
                  <a:gd name="T2" fmla="*/ 0 w 14"/>
                  <a:gd name="T3" fmla="*/ 26 h 33"/>
                  <a:gd name="T4" fmla="*/ 2 w 14"/>
                  <a:gd name="T5" fmla="*/ 32 h 33"/>
                  <a:gd name="T6" fmla="*/ 6 w 14"/>
                  <a:gd name="T7" fmla="*/ 27 h 33"/>
                  <a:gd name="T8" fmla="*/ 14 w 14"/>
                  <a:gd name="T9" fmla="*/ 2 h 33"/>
                  <a:gd name="T10" fmla="*/ 1 w 14"/>
                  <a:gd name="T1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33">
                    <a:moveTo>
                      <a:pt x="1" y="0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30"/>
                      <a:pt x="1" y="32"/>
                      <a:pt x="2" y="32"/>
                    </a:cubicBezTo>
                    <a:cubicBezTo>
                      <a:pt x="3" y="33"/>
                      <a:pt x="5" y="30"/>
                      <a:pt x="6" y="27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5050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117"/>
              <p:cNvSpPr>
                <a:spLocks/>
              </p:cNvSpPr>
              <p:nvPr/>
            </p:nvSpPr>
            <p:spPr bwMode="auto">
              <a:xfrm>
                <a:off x="1239838" y="1138238"/>
                <a:ext cx="304800" cy="1135063"/>
              </a:xfrm>
              <a:custGeom>
                <a:avLst/>
                <a:gdLst>
                  <a:gd name="T0" fmla="*/ 125 w 192"/>
                  <a:gd name="T1" fmla="*/ 0 h 715"/>
                  <a:gd name="T2" fmla="*/ 0 w 192"/>
                  <a:gd name="T3" fmla="*/ 704 h 715"/>
                  <a:gd name="T4" fmla="*/ 26 w 192"/>
                  <a:gd name="T5" fmla="*/ 710 h 715"/>
                  <a:gd name="T6" fmla="*/ 45 w 192"/>
                  <a:gd name="T7" fmla="*/ 713 h 715"/>
                  <a:gd name="T8" fmla="*/ 69 w 192"/>
                  <a:gd name="T9" fmla="*/ 715 h 715"/>
                  <a:gd name="T10" fmla="*/ 192 w 192"/>
                  <a:gd name="T11" fmla="*/ 19 h 715"/>
                  <a:gd name="T12" fmla="*/ 171 w 192"/>
                  <a:gd name="T13" fmla="*/ 16 h 715"/>
                  <a:gd name="T14" fmla="*/ 149 w 192"/>
                  <a:gd name="T15" fmla="*/ 10 h 715"/>
                  <a:gd name="T16" fmla="*/ 149 w 192"/>
                  <a:gd name="T17" fmla="*/ 5 h 715"/>
                  <a:gd name="T18" fmla="*/ 125 w 192"/>
                  <a:gd name="T19" fmla="*/ 0 h 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2" h="715">
                    <a:moveTo>
                      <a:pt x="125" y="0"/>
                    </a:moveTo>
                    <a:lnTo>
                      <a:pt x="0" y="704"/>
                    </a:lnTo>
                    <a:lnTo>
                      <a:pt x="26" y="710"/>
                    </a:lnTo>
                    <a:lnTo>
                      <a:pt x="45" y="713"/>
                    </a:lnTo>
                    <a:lnTo>
                      <a:pt x="69" y="715"/>
                    </a:lnTo>
                    <a:lnTo>
                      <a:pt x="192" y="19"/>
                    </a:lnTo>
                    <a:lnTo>
                      <a:pt x="171" y="16"/>
                    </a:lnTo>
                    <a:lnTo>
                      <a:pt x="149" y="10"/>
                    </a:lnTo>
                    <a:lnTo>
                      <a:pt x="149" y="5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F49B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18"/>
              <p:cNvSpPr>
                <a:spLocks/>
              </p:cNvSpPr>
              <p:nvPr/>
            </p:nvSpPr>
            <p:spPr bwMode="auto">
              <a:xfrm>
                <a:off x="1239838" y="1138238"/>
                <a:ext cx="304800" cy="1135063"/>
              </a:xfrm>
              <a:custGeom>
                <a:avLst/>
                <a:gdLst>
                  <a:gd name="T0" fmla="*/ 125 w 192"/>
                  <a:gd name="T1" fmla="*/ 0 h 715"/>
                  <a:gd name="T2" fmla="*/ 0 w 192"/>
                  <a:gd name="T3" fmla="*/ 704 h 715"/>
                  <a:gd name="T4" fmla="*/ 26 w 192"/>
                  <a:gd name="T5" fmla="*/ 710 h 715"/>
                  <a:gd name="T6" fmla="*/ 45 w 192"/>
                  <a:gd name="T7" fmla="*/ 713 h 715"/>
                  <a:gd name="T8" fmla="*/ 69 w 192"/>
                  <a:gd name="T9" fmla="*/ 715 h 715"/>
                  <a:gd name="T10" fmla="*/ 192 w 192"/>
                  <a:gd name="T11" fmla="*/ 19 h 715"/>
                  <a:gd name="T12" fmla="*/ 171 w 192"/>
                  <a:gd name="T13" fmla="*/ 16 h 715"/>
                  <a:gd name="T14" fmla="*/ 149 w 192"/>
                  <a:gd name="T15" fmla="*/ 10 h 715"/>
                  <a:gd name="T16" fmla="*/ 149 w 192"/>
                  <a:gd name="T17" fmla="*/ 5 h 715"/>
                  <a:gd name="T18" fmla="*/ 125 w 192"/>
                  <a:gd name="T19" fmla="*/ 0 h 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2" h="715">
                    <a:moveTo>
                      <a:pt x="125" y="0"/>
                    </a:moveTo>
                    <a:lnTo>
                      <a:pt x="0" y="704"/>
                    </a:lnTo>
                    <a:lnTo>
                      <a:pt x="26" y="710"/>
                    </a:lnTo>
                    <a:lnTo>
                      <a:pt x="45" y="713"/>
                    </a:lnTo>
                    <a:lnTo>
                      <a:pt x="69" y="715"/>
                    </a:lnTo>
                    <a:lnTo>
                      <a:pt x="192" y="19"/>
                    </a:lnTo>
                    <a:lnTo>
                      <a:pt x="171" y="16"/>
                    </a:lnTo>
                    <a:lnTo>
                      <a:pt x="149" y="10"/>
                    </a:lnTo>
                    <a:lnTo>
                      <a:pt x="149" y="5"/>
                    </a:lnTo>
                    <a:lnTo>
                      <a:pt x="12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19"/>
              <p:cNvSpPr>
                <a:spLocks/>
              </p:cNvSpPr>
              <p:nvPr/>
            </p:nvSpPr>
            <p:spPr bwMode="auto">
              <a:xfrm>
                <a:off x="1430338" y="1006476"/>
                <a:ext cx="144463" cy="177800"/>
              </a:xfrm>
              <a:custGeom>
                <a:avLst/>
                <a:gdLst>
                  <a:gd name="T0" fmla="*/ 0 w 34"/>
                  <a:gd name="T1" fmla="*/ 36 h 42"/>
                  <a:gd name="T2" fmla="*/ 1 w 34"/>
                  <a:gd name="T3" fmla="*/ 37 h 42"/>
                  <a:gd name="T4" fmla="*/ 27 w 34"/>
                  <a:gd name="T5" fmla="*/ 42 h 42"/>
                  <a:gd name="T6" fmla="*/ 28 w 34"/>
                  <a:gd name="T7" fmla="*/ 42 h 42"/>
                  <a:gd name="T8" fmla="*/ 34 w 34"/>
                  <a:gd name="T9" fmla="*/ 6 h 42"/>
                  <a:gd name="T10" fmla="*/ 33 w 34"/>
                  <a:gd name="T11" fmla="*/ 5 h 42"/>
                  <a:gd name="T12" fmla="*/ 7 w 34"/>
                  <a:gd name="T13" fmla="*/ 0 h 42"/>
                  <a:gd name="T14" fmla="*/ 6 w 34"/>
                  <a:gd name="T15" fmla="*/ 1 h 42"/>
                  <a:gd name="T16" fmla="*/ 0 w 34"/>
                  <a:gd name="T17" fmla="*/ 36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42">
                    <a:moveTo>
                      <a:pt x="0" y="36"/>
                    </a:moveTo>
                    <a:cubicBezTo>
                      <a:pt x="0" y="37"/>
                      <a:pt x="0" y="37"/>
                      <a:pt x="1" y="37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8" y="42"/>
                      <a:pt x="28" y="42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34" y="6"/>
                      <a:pt x="34" y="5"/>
                      <a:pt x="33" y="5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1"/>
                      <a:pt x="6" y="1"/>
                    </a:cubicBezTo>
                    <a:cubicBezTo>
                      <a:pt x="0" y="36"/>
                      <a:pt x="0" y="36"/>
                      <a:pt x="0" y="36"/>
                    </a:cubicBezTo>
                  </a:path>
                </a:pathLst>
              </a:custGeom>
              <a:solidFill>
                <a:srgbClr val="2F5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120"/>
              <p:cNvSpPr>
                <a:spLocks noEditPoints="1"/>
              </p:cNvSpPr>
              <p:nvPr/>
            </p:nvSpPr>
            <p:spPr bwMode="auto">
              <a:xfrm>
                <a:off x="1235075" y="1006476"/>
                <a:ext cx="280988" cy="1492250"/>
              </a:xfrm>
              <a:custGeom>
                <a:avLst/>
                <a:gdLst>
                  <a:gd name="T0" fmla="*/ 0 w 66"/>
                  <a:gd name="T1" fmla="*/ 339 h 351"/>
                  <a:gd name="T2" fmla="*/ 0 w 66"/>
                  <a:gd name="T3" fmla="*/ 338 h 351"/>
                  <a:gd name="T4" fmla="*/ 13 w 66"/>
                  <a:gd name="T5" fmla="*/ 296 h 351"/>
                  <a:gd name="T6" fmla="*/ 13 w 66"/>
                  <a:gd name="T7" fmla="*/ 296 h 351"/>
                  <a:gd name="T8" fmla="*/ 13 w 66"/>
                  <a:gd name="T9" fmla="*/ 296 h 351"/>
                  <a:gd name="T10" fmla="*/ 13 w 66"/>
                  <a:gd name="T11" fmla="*/ 296 h 351"/>
                  <a:gd name="T12" fmla="*/ 1 w 66"/>
                  <a:gd name="T13" fmla="*/ 294 h 351"/>
                  <a:gd name="T14" fmla="*/ 1 w 66"/>
                  <a:gd name="T15" fmla="*/ 316 h 351"/>
                  <a:gd name="T16" fmla="*/ 1 w 66"/>
                  <a:gd name="T17" fmla="*/ 294 h 351"/>
                  <a:gd name="T18" fmla="*/ 1 w 66"/>
                  <a:gd name="T19" fmla="*/ 294 h 351"/>
                  <a:gd name="T20" fmla="*/ 1 w 66"/>
                  <a:gd name="T21" fmla="*/ 294 h 351"/>
                  <a:gd name="T22" fmla="*/ 46 w 66"/>
                  <a:gd name="T23" fmla="*/ 36 h 351"/>
                  <a:gd name="T24" fmla="*/ 47 w 66"/>
                  <a:gd name="T25" fmla="*/ 38 h 351"/>
                  <a:gd name="T26" fmla="*/ 47 w 66"/>
                  <a:gd name="T27" fmla="*/ 37 h 351"/>
                  <a:gd name="T28" fmla="*/ 52 w 66"/>
                  <a:gd name="T29" fmla="*/ 1 h 351"/>
                  <a:gd name="T30" fmla="*/ 52 w 66"/>
                  <a:gd name="T31" fmla="*/ 1 h 351"/>
                  <a:gd name="T32" fmla="*/ 52 w 66"/>
                  <a:gd name="T33" fmla="*/ 1 h 351"/>
                  <a:gd name="T34" fmla="*/ 52 w 66"/>
                  <a:gd name="T35" fmla="*/ 1 h 351"/>
                  <a:gd name="T36" fmla="*/ 52 w 66"/>
                  <a:gd name="T37" fmla="*/ 1 h 351"/>
                  <a:gd name="T38" fmla="*/ 52 w 66"/>
                  <a:gd name="T39" fmla="*/ 1 h 351"/>
                  <a:gd name="T40" fmla="*/ 52 w 66"/>
                  <a:gd name="T41" fmla="*/ 1 h 351"/>
                  <a:gd name="T42" fmla="*/ 52 w 66"/>
                  <a:gd name="T43" fmla="*/ 1 h 351"/>
                  <a:gd name="T44" fmla="*/ 52 w 66"/>
                  <a:gd name="T45" fmla="*/ 1 h 351"/>
                  <a:gd name="T46" fmla="*/ 52 w 66"/>
                  <a:gd name="T47" fmla="*/ 1 h 351"/>
                  <a:gd name="T48" fmla="*/ 52 w 66"/>
                  <a:gd name="T49" fmla="*/ 1 h 351"/>
                  <a:gd name="T50" fmla="*/ 52 w 66"/>
                  <a:gd name="T51" fmla="*/ 1 h 351"/>
                  <a:gd name="T52" fmla="*/ 52 w 66"/>
                  <a:gd name="T53" fmla="*/ 1 h 351"/>
                  <a:gd name="T54" fmla="*/ 52 w 66"/>
                  <a:gd name="T55" fmla="*/ 1 h 351"/>
                  <a:gd name="T56" fmla="*/ 52 w 66"/>
                  <a:gd name="T57" fmla="*/ 1 h 351"/>
                  <a:gd name="T58" fmla="*/ 52 w 66"/>
                  <a:gd name="T59" fmla="*/ 1 h 351"/>
                  <a:gd name="T60" fmla="*/ 52 w 66"/>
                  <a:gd name="T61" fmla="*/ 1 h 351"/>
                  <a:gd name="T62" fmla="*/ 52 w 66"/>
                  <a:gd name="T63" fmla="*/ 1 h 351"/>
                  <a:gd name="T64" fmla="*/ 53 w 66"/>
                  <a:gd name="T65" fmla="*/ 0 h 351"/>
                  <a:gd name="T66" fmla="*/ 53 w 66"/>
                  <a:gd name="T67" fmla="*/ 0 h 351"/>
                  <a:gd name="T68" fmla="*/ 66 w 66"/>
                  <a:gd name="T69" fmla="*/ 3 h 351"/>
                  <a:gd name="T70" fmla="*/ 53 w 66"/>
                  <a:gd name="T71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6" h="351">
                    <a:moveTo>
                      <a:pt x="0" y="338"/>
                    </a:moveTo>
                    <a:cubicBezTo>
                      <a:pt x="0" y="339"/>
                      <a:pt x="0" y="339"/>
                      <a:pt x="0" y="339"/>
                    </a:cubicBezTo>
                    <a:cubicBezTo>
                      <a:pt x="0" y="351"/>
                      <a:pt x="0" y="351"/>
                      <a:pt x="0" y="351"/>
                    </a:cubicBezTo>
                    <a:cubicBezTo>
                      <a:pt x="0" y="338"/>
                      <a:pt x="0" y="338"/>
                      <a:pt x="0" y="338"/>
                    </a:cubicBezTo>
                    <a:moveTo>
                      <a:pt x="13" y="296"/>
                    </a:moveTo>
                    <a:cubicBezTo>
                      <a:pt x="13" y="296"/>
                      <a:pt x="13" y="296"/>
                      <a:pt x="13" y="296"/>
                    </a:cubicBezTo>
                    <a:cubicBezTo>
                      <a:pt x="13" y="296"/>
                      <a:pt x="13" y="296"/>
                      <a:pt x="13" y="296"/>
                    </a:cubicBezTo>
                    <a:cubicBezTo>
                      <a:pt x="13" y="296"/>
                      <a:pt x="13" y="296"/>
                      <a:pt x="13" y="296"/>
                    </a:cubicBezTo>
                    <a:moveTo>
                      <a:pt x="13" y="296"/>
                    </a:moveTo>
                    <a:cubicBezTo>
                      <a:pt x="13" y="296"/>
                      <a:pt x="13" y="296"/>
                      <a:pt x="13" y="296"/>
                    </a:cubicBezTo>
                    <a:cubicBezTo>
                      <a:pt x="13" y="296"/>
                      <a:pt x="13" y="296"/>
                      <a:pt x="13" y="296"/>
                    </a:cubicBezTo>
                    <a:cubicBezTo>
                      <a:pt x="13" y="296"/>
                      <a:pt x="13" y="296"/>
                      <a:pt x="13" y="296"/>
                    </a:cubicBezTo>
                    <a:cubicBezTo>
                      <a:pt x="13" y="296"/>
                      <a:pt x="13" y="296"/>
                      <a:pt x="13" y="296"/>
                    </a:cubicBezTo>
                    <a:moveTo>
                      <a:pt x="1" y="294"/>
                    </a:moveTo>
                    <a:cubicBezTo>
                      <a:pt x="1" y="295"/>
                      <a:pt x="1" y="295"/>
                      <a:pt x="1" y="295"/>
                    </a:cubicBezTo>
                    <a:cubicBezTo>
                      <a:pt x="1" y="316"/>
                      <a:pt x="1" y="316"/>
                      <a:pt x="1" y="316"/>
                    </a:cubicBezTo>
                    <a:cubicBezTo>
                      <a:pt x="1" y="294"/>
                      <a:pt x="1" y="294"/>
                      <a:pt x="1" y="294"/>
                    </a:cubicBezTo>
                    <a:moveTo>
                      <a:pt x="1" y="294"/>
                    </a:moveTo>
                    <a:cubicBezTo>
                      <a:pt x="1" y="294"/>
                      <a:pt x="1" y="294"/>
                      <a:pt x="1" y="294"/>
                    </a:cubicBezTo>
                    <a:cubicBezTo>
                      <a:pt x="1" y="294"/>
                      <a:pt x="1" y="294"/>
                      <a:pt x="1" y="294"/>
                    </a:cubicBezTo>
                    <a:cubicBezTo>
                      <a:pt x="5" y="295"/>
                      <a:pt x="5" y="295"/>
                      <a:pt x="5" y="295"/>
                    </a:cubicBezTo>
                    <a:cubicBezTo>
                      <a:pt x="1" y="294"/>
                      <a:pt x="1" y="294"/>
                      <a:pt x="1" y="294"/>
                    </a:cubicBezTo>
                    <a:cubicBezTo>
                      <a:pt x="1" y="294"/>
                      <a:pt x="1" y="294"/>
                      <a:pt x="1" y="294"/>
                    </a:cubicBezTo>
                    <a:moveTo>
                      <a:pt x="46" y="36"/>
                    </a:move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7" y="38"/>
                      <a:pt x="47" y="38"/>
                    </a:cubicBezTo>
                    <a:cubicBezTo>
                      <a:pt x="2" y="292"/>
                      <a:pt x="2" y="292"/>
                      <a:pt x="2" y="292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6" y="37"/>
                      <a:pt x="46" y="37"/>
                      <a:pt x="46" y="36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2" y="1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3" y="0"/>
                    </a:moveTo>
                    <a:cubicBezTo>
                      <a:pt x="53" y="0"/>
                      <a:pt x="53" y="1"/>
                      <a:pt x="52" y="1"/>
                    </a:cubicBezTo>
                    <a:cubicBezTo>
                      <a:pt x="53" y="1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66" y="3"/>
                      <a:pt x="66" y="3"/>
                      <a:pt x="66" y="3"/>
                    </a:cubicBezTo>
                    <a:cubicBezTo>
                      <a:pt x="66" y="3"/>
                      <a:pt x="66" y="3"/>
                      <a:pt x="66" y="3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</a:path>
                </a:pathLst>
              </a:custGeom>
              <a:solidFill>
                <a:srgbClr val="BFB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121"/>
              <p:cNvSpPr>
                <a:spLocks/>
              </p:cNvSpPr>
              <p:nvPr/>
            </p:nvSpPr>
            <p:spPr bwMode="auto">
              <a:xfrm>
                <a:off x="1235075" y="2255838"/>
                <a:ext cx="58738" cy="192088"/>
              </a:xfrm>
              <a:custGeom>
                <a:avLst/>
                <a:gdLst>
                  <a:gd name="T0" fmla="*/ 1 w 14"/>
                  <a:gd name="T1" fmla="*/ 0 h 45"/>
                  <a:gd name="T2" fmla="*/ 1 w 14"/>
                  <a:gd name="T3" fmla="*/ 0 h 45"/>
                  <a:gd name="T4" fmla="*/ 1 w 14"/>
                  <a:gd name="T5" fmla="*/ 22 h 45"/>
                  <a:gd name="T6" fmla="*/ 0 w 14"/>
                  <a:gd name="T7" fmla="*/ 43 h 45"/>
                  <a:gd name="T8" fmla="*/ 0 w 14"/>
                  <a:gd name="T9" fmla="*/ 44 h 45"/>
                  <a:gd name="T10" fmla="*/ 7 w 14"/>
                  <a:gd name="T11" fmla="*/ 45 h 45"/>
                  <a:gd name="T12" fmla="*/ 14 w 14"/>
                  <a:gd name="T13" fmla="*/ 3 h 45"/>
                  <a:gd name="T14" fmla="*/ 13 w 14"/>
                  <a:gd name="T15" fmla="*/ 2 h 45"/>
                  <a:gd name="T16" fmla="*/ 13 w 14"/>
                  <a:gd name="T17" fmla="*/ 2 h 45"/>
                  <a:gd name="T18" fmla="*/ 11 w 14"/>
                  <a:gd name="T19" fmla="*/ 2 h 45"/>
                  <a:gd name="T20" fmla="*/ 5 w 14"/>
                  <a:gd name="T21" fmla="*/ 1 h 45"/>
                  <a:gd name="T22" fmla="*/ 1 w 14"/>
                  <a:gd name="T2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45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4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BF75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122"/>
              <p:cNvSpPr>
                <a:spLocks/>
              </p:cNvSpPr>
              <p:nvPr/>
            </p:nvSpPr>
            <p:spPr bwMode="auto">
              <a:xfrm>
                <a:off x="1230312" y="2443163"/>
                <a:ext cx="34925" cy="136525"/>
              </a:xfrm>
              <a:custGeom>
                <a:avLst/>
                <a:gdLst>
                  <a:gd name="T0" fmla="*/ 1 w 8"/>
                  <a:gd name="T1" fmla="*/ 0 h 32"/>
                  <a:gd name="T2" fmla="*/ 1 w 8"/>
                  <a:gd name="T3" fmla="*/ 0 h 32"/>
                  <a:gd name="T4" fmla="*/ 1 w 8"/>
                  <a:gd name="T5" fmla="*/ 13 h 32"/>
                  <a:gd name="T6" fmla="*/ 0 w 8"/>
                  <a:gd name="T7" fmla="*/ 25 h 32"/>
                  <a:gd name="T8" fmla="*/ 0 w 8"/>
                  <a:gd name="T9" fmla="*/ 25 h 32"/>
                  <a:gd name="T10" fmla="*/ 0 w 8"/>
                  <a:gd name="T11" fmla="*/ 26 h 32"/>
                  <a:gd name="T12" fmla="*/ 0 w 8"/>
                  <a:gd name="T13" fmla="*/ 27 h 32"/>
                  <a:gd name="T14" fmla="*/ 1 w 8"/>
                  <a:gd name="T15" fmla="*/ 32 h 32"/>
                  <a:gd name="T16" fmla="*/ 2 w 8"/>
                  <a:gd name="T17" fmla="*/ 32 h 32"/>
                  <a:gd name="T18" fmla="*/ 2 w 8"/>
                  <a:gd name="T19" fmla="*/ 32 h 32"/>
                  <a:gd name="T20" fmla="*/ 2 w 8"/>
                  <a:gd name="T21" fmla="*/ 31 h 32"/>
                  <a:gd name="T22" fmla="*/ 8 w 8"/>
                  <a:gd name="T23" fmla="*/ 1 h 32"/>
                  <a:gd name="T24" fmla="*/ 1 w 8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3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7"/>
                      <a:pt x="0" y="27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3C3C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123"/>
              <p:cNvSpPr>
                <a:spLocks/>
              </p:cNvSpPr>
              <p:nvPr/>
            </p:nvSpPr>
            <p:spPr bwMode="auto">
              <a:xfrm>
                <a:off x="1239838" y="1163638"/>
                <a:ext cx="249238" cy="1101725"/>
              </a:xfrm>
              <a:custGeom>
                <a:avLst/>
                <a:gdLst>
                  <a:gd name="T0" fmla="*/ 46 w 59"/>
                  <a:gd name="T1" fmla="*/ 0 h 259"/>
                  <a:gd name="T2" fmla="*/ 1 w 59"/>
                  <a:gd name="T3" fmla="*/ 255 h 259"/>
                  <a:gd name="T4" fmla="*/ 0 w 59"/>
                  <a:gd name="T5" fmla="*/ 256 h 259"/>
                  <a:gd name="T6" fmla="*/ 0 w 59"/>
                  <a:gd name="T7" fmla="*/ 257 h 259"/>
                  <a:gd name="T8" fmla="*/ 0 w 59"/>
                  <a:gd name="T9" fmla="*/ 257 h 259"/>
                  <a:gd name="T10" fmla="*/ 4 w 59"/>
                  <a:gd name="T11" fmla="*/ 258 h 259"/>
                  <a:gd name="T12" fmla="*/ 10 w 59"/>
                  <a:gd name="T13" fmla="*/ 259 h 259"/>
                  <a:gd name="T14" fmla="*/ 12 w 59"/>
                  <a:gd name="T15" fmla="*/ 259 h 259"/>
                  <a:gd name="T16" fmla="*/ 12 w 59"/>
                  <a:gd name="T17" fmla="*/ 259 h 259"/>
                  <a:gd name="T18" fmla="*/ 12 w 59"/>
                  <a:gd name="T19" fmla="*/ 259 h 259"/>
                  <a:gd name="T20" fmla="*/ 12 w 59"/>
                  <a:gd name="T21" fmla="*/ 259 h 259"/>
                  <a:gd name="T22" fmla="*/ 12 w 59"/>
                  <a:gd name="T23" fmla="*/ 259 h 259"/>
                  <a:gd name="T24" fmla="*/ 12 w 59"/>
                  <a:gd name="T25" fmla="*/ 259 h 259"/>
                  <a:gd name="T26" fmla="*/ 12 w 59"/>
                  <a:gd name="T27" fmla="*/ 259 h 259"/>
                  <a:gd name="T28" fmla="*/ 12 w 59"/>
                  <a:gd name="T29" fmla="*/ 259 h 259"/>
                  <a:gd name="T30" fmla="*/ 13 w 59"/>
                  <a:gd name="T31" fmla="*/ 258 h 259"/>
                  <a:gd name="T32" fmla="*/ 59 w 59"/>
                  <a:gd name="T33" fmla="*/ 3 h 259"/>
                  <a:gd name="T34" fmla="*/ 46 w 59"/>
                  <a:gd name="T35" fmla="*/ 0 h 259"/>
                  <a:gd name="T36" fmla="*/ 46 w 59"/>
                  <a:gd name="T3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" h="259">
                    <a:moveTo>
                      <a:pt x="46" y="0"/>
                    </a:moveTo>
                    <a:cubicBezTo>
                      <a:pt x="1" y="255"/>
                      <a:pt x="1" y="255"/>
                      <a:pt x="1" y="255"/>
                    </a:cubicBezTo>
                    <a:cubicBezTo>
                      <a:pt x="0" y="256"/>
                      <a:pt x="0" y="256"/>
                      <a:pt x="0" y="256"/>
                    </a:cubicBezTo>
                    <a:cubicBezTo>
                      <a:pt x="0" y="256"/>
                      <a:pt x="0" y="257"/>
                      <a:pt x="0" y="257"/>
                    </a:cubicBezTo>
                    <a:cubicBezTo>
                      <a:pt x="0" y="257"/>
                      <a:pt x="0" y="257"/>
                      <a:pt x="0" y="257"/>
                    </a:cubicBezTo>
                    <a:cubicBezTo>
                      <a:pt x="4" y="258"/>
                      <a:pt x="4" y="258"/>
                      <a:pt x="4" y="258"/>
                    </a:cubicBezTo>
                    <a:cubicBezTo>
                      <a:pt x="10" y="259"/>
                      <a:pt x="10" y="259"/>
                      <a:pt x="10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2" y="259"/>
                      <a:pt x="12" y="259"/>
                      <a:pt x="12" y="259"/>
                    </a:cubicBezTo>
                    <a:cubicBezTo>
                      <a:pt x="13" y="259"/>
                      <a:pt x="13" y="259"/>
                      <a:pt x="13" y="258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solidFill>
                <a:srgbClr val="B774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124"/>
              <p:cNvSpPr>
                <a:spLocks/>
              </p:cNvSpPr>
              <p:nvPr/>
            </p:nvSpPr>
            <p:spPr bwMode="auto">
              <a:xfrm>
                <a:off x="1430338" y="1006476"/>
                <a:ext cx="88900" cy="169863"/>
              </a:xfrm>
              <a:custGeom>
                <a:avLst/>
                <a:gdLst>
                  <a:gd name="T0" fmla="*/ 7 w 21"/>
                  <a:gd name="T1" fmla="*/ 0 h 40"/>
                  <a:gd name="T2" fmla="*/ 6 w 21"/>
                  <a:gd name="T3" fmla="*/ 1 h 40"/>
                  <a:gd name="T4" fmla="*/ 6 w 21"/>
                  <a:gd name="T5" fmla="*/ 1 h 40"/>
                  <a:gd name="T6" fmla="*/ 6 w 21"/>
                  <a:gd name="T7" fmla="*/ 1 h 40"/>
                  <a:gd name="T8" fmla="*/ 6 w 21"/>
                  <a:gd name="T9" fmla="*/ 1 h 40"/>
                  <a:gd name="T10" fmla="*/ 6 w 21"/>
                  <a:gd name="T11" fmla="*/ 1 h 40"/>
                  <a:gd name="T12" fmla="*/ 6 w 21"/>
                  <a:gd name="T13" fmla="*/ 1 h 40"/>
                  <a:gd name="T14" fmla="*/ 6 w 21"/>
                  <a:gd name="T15" fmla="*/ 1 h 40"/>
                  <a:gd name="T16" fmla="*/ 6 w 21"/>
                  <a:gd name="T17" fmla="*/ 1 h 40"/>
                  <a:gd name="T18" fmla="*/ 6 w 21"/>
                  <a:gd name="T19" fmla="*/ 1 h 40"/>
                  <a:gd name="T20" fmla="*/ 6 w 21"/>
                  <a:gd name="T21" fmla="*/ 1 h 40"/>
                  <a:gd name="T22" fmla="*/ 6 w 21"/>
                  <a:gd name="T23" fmla="*/ 1 h 40"/>
                  <a:gd name="T24" fmla="*/ 6 w 21"/>
                  <a:gd name="T25" fmla="*/ 1 h 40"/>
                  <a:gd name="T26" fmla="*/ 6 w 21"/>
                  <a:gd name="T27" fmla="*/ 1 h 40"/>
                  <a:gd name="T28" fmla="*/ 6 w 21"/>
                  <a:gd name="T29" fmla="*/ 1 h 40"/>
                  <a:gd name="T30" fmla="*/ 6 w 21"/>
                  <a:gd name="T31" fmla="*/ 1 h 40"/>
                  <a:gd name="T32" fmla="*/ 6 w 21"/>
                  <a:gd name="T33" fmla="*/ 1 h 40"/>
                  <a:gd name="T34" fmla="*/ 6 w 21"/>
                  <a:gd name="T35" fmla="*/ 1 h 40"/>
                  <a:gd name="T36" fmla="*/ 6 w 21"/>
                  <a:gd name="T37" fmla="*/ 1 h 40"/>
                  <a:gd name="T38" fmla="*/ 6 w 21"/>
                  <a:gd name="T39" fmla="*/ 1 h 40"/>
                  <a:gd name="T40" fmla="*/ 6 w 21"/>
                  <a:gd name="T41" fmla="*/ 1 h 40"/>
                  <a:gd name="T42" fmla="*/ 6 w 21"/>
                  <a:gd name="T43" fmla="*/ 1 h 40"/>
                  <a:gd name="T44" fmla="*/ 6 w 21"/>
                  <a:gd name="T45" fmla="*/ 1 h 40"/>
                  <a:gd name="T46" fmla="*/ 6 w 21"/>
                  <a:gd name="T47" fmla="*/ 1 h 40"/>
                  <a:gd name="T48" fmla="*/ 6 w 21"/>
                  <a:gd name="T49" fmla="*/ 1 h 40"/>
                  <a:gd name="T50" fmla="*/ 6 w 21"/>
                  <a:gd name="T51" fmla="*/ 1 h 40"/>
                  <a:gd name="T52" fmla="*/ 6 w 21"/>
                  <a:gd name="T53" fmla="*/ 1 h 40"/>
                  <a:gd name="T54" fmla="*/ 6 w 21"/>
                  <a:gd name="T55" fmla="*/ 1 h 40"/>
                  <a:gd name="T56" fmla="*/ 0 w 21"/>
                  <a:gd name="T57" fmla="*/ 36 h 40"/>
                  <a:gd name="T58" fmla="*/ 0 w 21"/>
                  <a:gd name="T59" fmla="*/ 36 h 40"/>
                  <a:gd name="T60" fmla="*/ 0 w 21"/>
                  <a:gd name="T61" fmla="*/ 36 h 40"/>
                  <a:gd name="T62" fmla="*/ 1 w 21"/>
                  <a:gd name="T63" fmla="*/ 37 h 40"/>
                  <a:gd name="T64" fmla="*/ 1 w 21"/>
                  <a:gd name="T65" fmla="*/ 37 h 40"/>
                  <a:gd name="T66" fmla="*/ 14 w 21"/>
                  <a:gd name="T67" fmla="*/ 40 h 40"/>
                  <a:gd name="T68" fmla="*/ 21 w 21"/>
                  <a:gd name="T69" fmla="*/ 4 h 40"/>
                  <a:gd name="T70" fmla="*/ 20 w 21"/>
                  <a:gd name="T71" fmla="*/ 3 h 40"/>
                  <a:gd name="T72" fmla="*/ 7 w 21"/>
                  <a:gd name="T73" fmla="*/ 0 h 40"/>
                  <a:gd name="T74" fmla="*/ 7 w 21"/>
                  <a:gd name="T7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1" h="40">
                    <a:moveTo>
                      <a:pt x="7" y="0"/>
                    </a:moveTo>
                    <a:cubicBezTo>
                      <a:pt x="7" y="0"/>
                      <a:pt x="7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3"/>
                      <a:pt x="20" y="3"/>
                      <a:pt x="20" y="3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2340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>
              <a:off x="2573959" y="1008439"/>
              <a:ext cx="1266731" cy="2222633"/>
              <a:chOff x="2022380" y="1257933"/>
              <a:chExt cx="944563" cy="1657350"/>
            </a:xfrm>
          </p:grpSpPr>
          <p:sp>
            <p:nvSpPr>
              <p:cNvPr id="5" name="Freeform 5"/>
              <p:cNvSpPr>
                <a:spLocks/>
              </p:cNvSpPr>
              <p:nvPr/>
            </p:nvSpPr>
            <p:spPr bwMode="auto">
              <a:xfrm>
                <a:off x="2306543" y="2516820"/>
                <a:ext cx="122238" cy="200025"/>
              </a:xfrm>
              <a:custGeom>
                <a:avLst/>
                <a:gdLst>
                  <a:gd name="T0" fmla="*/ 69 w 77"/>
                  <a:gd name="T1" fmla="*/ 0 h 126"/>
                  <a:gd name="T2" fmla="*/ 0 w 77"/>
                  <a:gd name="T3" fmla="*/ 16 h 126"/>
                  <a:gd name="T4" fmla="*/ 42 w 77"/>
                  <a:gd name="T5" fmla="*/ 126 h 126"/>
                  <a:gd name="T6" fmla="*/ 77 w 77"/>
                  <a:gd name="T7" fmla="*/ 118 h 126"/>
                  <a:gd name="T8" fmla="*/ 69 w 77"/>
                  <a:gd name="T9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126">
                    <a:moveTo>
                      <a:pt x="69" y="0"/>
                    </a:moveTo>
                    <a:lnTo>
                      <a:pt x="0" y="16"/>
                    </a:lnTo>
                    <a:lnTo>
                      <a:pt x="42" y="126"/>
                    </a:lnTo>
                    <a:lnTo>
                      <a:pt x="77" y="118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9C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" name="Freeform 6"/>
              <p:cNvSpPr>
                <a:spLocks/>
              </p:cNvSpPr>
              <p:nvPr/>
            </p:nvSpPr>
            <p:spPr bwMode="auto">
              <a:xfrm>
                <a:off x="2306543" y="2516820"/>
                <a:ext cx="122238" cy="200025"/>
              </a:xfrm>
              <a:custGeom>
                <a:avLst/>
                <a:gdLst>
                  <a:gd name="T0" fmla="*/ 69 w 77"/>
                  <a:gd name="T1" fmla="*/ 0 h 126"/>
                  <a:gd name="T2" fmla="*/ 0 w 77"/>
                  <a:gd name="T3" fmla="*/ 16 h 126"/>
                  <a:gd name="T4" fmla="*/ 42 w 77"/>
                  <a:gd name="T5" fmla="*/ 126 h 126"/>
                  <a:gd name="T6" fmla="*/ 77 w 77"/>
                  <a:gd name="T7" fmla="*/ 118 h 126"/>
                  <a:gd name="T8" fmla="*/ 69 w 77"/>
                  <a:gd name="T9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126">
                    <a:moveTo>
                      <a:pt x="69" y="0"/>
                    </a:moveTo>
                    <a:lnTo>
                      <a:pt x="0" y="16"/>
                    </a:lnTo>
                    <a:lnTo>
                      <a:pt x="42" y="126"/>
                    </a:lnTo>
                    <a:lnTo>
                      <a:pt x="77" y="118"/>
                    </a:lnTo>
                    <a:lnTo>
                      <a:pt x="6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7"/>
              <p:cNvSpPr>
                <a:spLocks/>
              </p:cNvSpPr>
              <p:nvPr/>
            </p:nvSpPr>
            <p:spPr bwMode="auto">
              <a:xfrm>
                <a:off x="2373218" y="2704145"/>
                <a:ext cx="63500" cy="139700"/>
              </a:xfrm>
              <a:custGeom>
                <a:avLst/>
                <a:gdLst>
                  <a:gd name="T0" fmla="*/ 0 w 15"/>
                  <a:gd name="T1" fmla="*/ 3 h 33"/>
                  <a:gd name="T2" fmla="*/ 10 w 15"/>
                  <a:gd name="T3" fmla="*/ 27 h 33"/>
                  <a:gd name="T4" fmla="*/ 14 w 15"/>
                  <a:gd name="T5" fmla="*/ 32 h 33"/>
                  <a:gd name="T6" fmla="*/ 15 w 15"/>
                  <a:gd name="T7" fmla="*/ 26 h 33"/>
                  <a:gd name="T8" fmla="*/ 13 w 15"/>
                  <a:gd name="T9" fmla="*/ 0 h 33"/>
                  <a:gd name="T10" fmla="*/ 0 w 15"/>
                  <a:gd name="T11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33">
                    <a:moveTo>
                      <a:pt x="0" y="3"/>
                    </a:moveTo>
                    <a:cubicBezTo>
                      <a:pt x="10" y="27"/>
                      <a:pt x="10" y="27"/>
                      <a:pt x="10" y="27"/>
                    </a:cubicBezTo>
                    <a:cubicBezTo>
                      <a:pt x="11" y="31"/>
                      <a:pt x="13" y="33"/>
                      <a:pt x="14" y="32"/>
                    </a:cubicBezTo>
                    <a:cubicBezTo>
                      <a:pt x="15" y="32"/>
                      <a:pt x="15" y="30"/>
                      <a:pt x="15" y="26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0" y="3"/>
                      <a:pt x="0" y="3"/>
                      <a:pt x="0" y="3"/>
                    </a:cubicBezTo>
                  </a:path>
                </a:pathLst>
              </a:custGeom>
              <a:solidFill>
                <a:srgbClr val="5050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8"/>
              <p:cNvSpPr>
                <a:spLocks/>
              </p:cNvSpPr>
              <p:nvPr/>
            </p:nvSpPr>
            <p:spPr bwMode="auto">
              <a:xfrm>
                <a:off x="2055718" y="1424620"/>
                <a:ext cx="360363" cy="1117600"/>
              </a:xfrm>
              <a:custGeom>
                <a:avLst/>
                <a:gdLst>
                  <a:gd name="T0" fmla="*/ 0 w 227"/>
                  <a:gd name="T1" fmla="*/ 10 h 704"/>
                  <a:gd name="T2" fmla="*/ 158 w 227"/>
                  <a:gd name="T3" fmla="*/ 704 h 704"/>
                  <a:gd name="T4" fmla="*/ 182 w 227"/>
                  <a:gd name="T5" fmla="*/ 699 h 704"/>
                  <a:gd name="T6" fmla="*/ 203 w 227"/>
                  <a:gd name="T7" fmla="*/ 694 h 704"/>
                  <a:gd name="T8" fmla="*/ 227 w 227"/>
                  <a:gd name="T9" fmla="*/ 688 h 704"/>
                  <a:gd name="T10" fmla="*/ 69 w 227"/>
                  <a:gd name="T11" fmla="*/ 0 h 704"/>
                  <a:gd name="T12" fmla="*/ 45 w 227"/>
                  <a:gd name="T13" fmla="*/ 5 h 704"/>
                  <a:gd name="T14" fmla="*/ 24 w 227"/>
                  <a:gd name="T15" fmla="*/ 10 h 704"/>
                  <a:gd name="T16" fmla="*/ 24 w 227"/>
                  <a:gd name="T17" fmla="*/ 5 h 704"/>
                  <a:gd name="T18" fmla="*/ 0 w 227"/>
                  <a:gd name="T19" fmla="*/ 10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7" h="704">
                    <a:moveTo>
                      <a:pt x="0" y="10"/>
                    </a:moveTo>
                    <a:lnTo>
                      <a:pt x="158" y="704"/>
                    </a:lnTo>
                    <a:lnTo>
                      <a:pt x="182" y="699"/>
                    </a:lnTo>
                    <a:lnTo>
                      <a:pt x="203" y="694"/>
                    </a:lnTo>
                    <a:lnTo>
                      <a:pt x="227" y="688"/>
                    </a:lnTo>
                    <a:lnTo>
                      <a:pt x="69" y="0"/>
                    </a:lnTo>
                    <a:lnTo>
                      <a:pt x="45" y="5"/>
                    </a:lnTo>
                    <a:lnTo>
                      <a:pt x="24" y="10"/>
                    </a:lnTo>
                    <a:lnTo>
                      <a:pt x="24" y="5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49B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9"/>
              <p:cNvSpPr>
                <a:spLocks/>
              </p:cNvSpPr>
              <p:nvPr/>
            </p:nvSpPr>
            <p:spPr bwMode="auto">
              <a:xfrm>
                <a:off x="2055718" y="1424620"/>
                <a:ext cx="360363" cy="1117600"/>
              </a:xfrm>
              <a:custGeom>
                <a:avLst/>
                <a:gdLst>
                  <a:gd name="T0" fmla="*/ 0 w 227"/>
                  <a:gd name="T1" fmla="*/ 10 h 704"/>
                  <a:gd name="T2" fmla="*/ 158 w 227"/>
                  <a:gd name="T3" fmla="*/ 704 h 704"/>
                  <a:gd name="T4" fmla="*/ 182 w 227"/>
                  <a:gd name="T5" fmla="*/ 699 h 704"/>
                  <a:gd name="T6" fmla="*/ 203 w 227"/>
                  <a:gd name="T7" fmla="*/ 694 h 704"/>
                  <a:gd name="T8" fmla="*/ 227 w 227"/>
                  <a:gd name="T9" fmla="*/ 688 h 704"/>
                  <a:gd name="T10" fmla="*/ 69 w 227"/>
                  <a:gd name="T11" fmla="*/ 0 h 704"/>
                  <a:gd name="T12" fmla="*/ 45 w 227"/>
                  <a:gd name="T13" fmla="*/ 5 h 704"/>
                  <a:gd name="T14" fmla="*/ 24 w 227"/>
                  <a:gd name="T15" fmla="*/ 10 h 704"/>
                  <a:gd name="T16" fmla="*/ 24 w 227"/>
                  <a:gd name="T17" fmla="*/ 5 h 704"/>
                  <a:gd name="T18" fmla="*/ 0 w 227"/>
                  <a:gd name="T19" fmla="*/ 10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7" h="704">
                    <a:moveTo>
                      <a:pt x="0" y="10"/>
                    </a:moveTo>
                    <a:lnTo>
                      <a:pt x="158" y="704"/>
                    </a:lnTo>
                    <a:lnTo>
                      <a:pt x="182" y="699"/>
                    </a:lnTo>
                    <a:lnTo>
                      <a:pt x="203" y="694"/>
                    </a:lnTo>
                    <a:lnTo>
                      <a:pt x="227" y="688"/>
                    </a:lnTo>
                    <a:lnTo>
                      <a:pt x="69" y="0"/>
                    </a:lnTo>
                    <a:lnTo>
                      <a:pt x="45" y="5"/>
                    </a:lnTo>
                    <a:lnTo>
                      <a:pt x="24" y="10"/>
                    </a:lnTo>
                    <a:lnTo>
                      <a:pt x="24" y="5"/>
                    </a:lnTo>
                    <a:lnTo>
                      <a:pt x="0" y="1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10"/>
              <p:cNvSpPr>
                <a:spLocks/>
              </p:cNvSpPr>
              <p:nvPr/>
            </p:nvSpPr>
            <p:spPr bwMode="auto">
              <a:xfrm>
                <a:off x="2022380" y="1288095"/>
                <a:ext cx="152400" cy="177800"/>
              </a:xfrm>
              <a:custGeom>
                <a:avLst/>
                <a:gdLst>
                  <a:gd name="T0" fmla="*/ 8 w 36"/>
                  <a:gd name="T1" fmla="*/ 41 h 42"/>
                  <a:gd name="T2" fmla="*/ 9 w 36"/>
                  <a:gd name="T3" fmla="*/ 42 h 42"/>
                  <a:gd name="T4" fmla="*/ 35 w 36"/>
                  <a:gd name="T5" fmla="*/ 36 h 42"/>
                  <a:gd name="T6" fmla="*/ 36 w 36"/>
                  <a:gd name="T7" fmla="*/ 35 h 42"/>
                  <a:gd name="T8" fmla="*/ 28 w 36"/>
                  <a:gd name="T9" fmla="*/ 0 h 42"/>
                  <a:gd name="T10" fmla="*/ 27 w 36"/>
                  <a:gd name="T11" fmla="*/ 0 h 42"/>
                  <a:gd name="T12" fmla="*/ 1 w 36"/>
                  <a:gd name="T13" fmla="*/ 5 h 42"/>
                  <a:gd name="T14" fmla="*/ 0 w 36"/>
                  <a:gd name="T15" fmla="*/ 6 h 42"/>
                  <a:gd name="T16" fmla="*/ 8 w 36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42">
                    <a:moveTo>
                      <a:pt x="8" y="41"/>
                    </a:moveTo>
                    <a:cubicBezTo>
                      <a:pt x="8" y="41"/>
                      <a:pt x="8" y="42"/>
                      <a:pt x="9" y="42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5" y="36"/>
                      <a:pt x="36" y="36"/>
                      <a:pt x="36" y="35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8" y="41"/>
                      <a:pt x="8" y="41"/>
                      <a:pt x="8" y="41"/>
                    </a:cubicBezTo>
                  </a:path>
                </a:pathLst>
              </a:custGeom>
              <a:solidFill>
                <a:srgbClr val="2F5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11"/>
              <p:cNvSpPr>
                <a:spLocks noEditPoints="1"/>
              </p:cNvSpPr>
              <p:nvPr/>
            </p:nvSpPr>
            <p:spPr bwMode="auto">
              <a:xfrm>
                <a:off x="2022380" y="1300795"/>
                <a:ext cx="160338" cy="695325"/>
              </a:xfrm>
              <a:custGeom>
                <a:avLst/>
                <a:gdLst>
                  <a:gd name="T0" fmla="*/ 8 w 38"/>
                  <a:gd name="T1" fmla="*/ 38 h 164"/>
                  <a:gd name="T2" fmla="*/ 8 w 38"/>
                  <a:gd name="T3" fmla="*/ 39 h 164"/>
                  <a:gd name="T4" fmla="*/ 8 w 38"/>
                  <a:gd name="T5" fmla="*/ 39 h 164"/>
                  <a:gd name="T6" fmla="*/ 9 w 38"/>
                  <a:gd name="T7" fmla="*/ 39 h 164"/>
                  <a:gd name="T8" fmla="*/ 9 w 38"/>
                  <a:gd name="T9" fmla="*/ 40 h 164"/>
                  <a:gd name="T10" fmla="*/ 38 w 38"/>
                  <a:gd name="T11" fmla="*/ 164 h 164"/>
                  <a:gd name="T12" fmla="*/ 38 w 38"/>
                  <a:gd name="T13" fmla="*/ 164 h 164"/>
                  <a:gd name="T14" fmla="*/ 9 w 38"/>
                  <a:gd name="T15" fmla="*/ 39 h 164"/>
                  <a:gd name="T16" fmla="*/ 9 w 38"/>
                  <a:gd name="T17" fmla="*/ 39 h 164"/>
                  <a:gd name="T18" fmla="*/ 8 w 38"/>
                  <a:gd name="T19" fmla="*/ 38 h 164"/>
                  <a:gd name="T20" fmla="*/ 13 w 38"/>
                  <a:gd name="T21" fmla="*/ 0 h 164"/>
                  <a:gd name="T22" fmla="*/ 13 w 38"/>
                  <a:gd name="T23" fmla="*/ 0 h 164"/>
                  <a:gd name="T24" fmla="*/ 1 w 38"/>
                  <a:gd name="T25" fmla="*/ 2 h 164"/>
                  <a:gd name="T26" fmla="*/ 0 w 38"/>
                  <a:gd name="T27" fmla="*/ 3 h 164"/>
                  <a:gd name="T28" fmla="*/ 0 w 38"/>
                  <a:gd name="T29" fmla="*/ 3 h 164"/>
                  <a:gd name="T30" fmla="*/ 1 w 38"/>
                  <a:gd name="T31" fmla="*/ 2 h 164"/>
                  <a:gd name="T32" fmla="*/ 13 w 38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" h="164">
                    <a:moveTo>
                      <a:pt x="8" y="38"/>
                    </a:moveTo>
                    <a:cubicBezTo>
                      <a:pt x="8" y="38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9" y="39"/>
                      <a:pt x="9" y="39"/>
                      <a:pt x="9" y="40"/>
                    </a:cubicBezTo>
                    <a:cubicBezTo>
                      <a:pt x="38" y="164"/>
                      <a:pt x="38" y="164"/>
                      <a:pt x="38" y="164"/>
                    </a:cubicBezTo>
                    <a:cubicBezTo>
                      <a:pt x="38" y="164"/>
                      <a:pt x="38" y="164"/>
                      <a:pt x="38" y="164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8" y="39"/>
                      <a:pt x="8" y="38"/>
                      <a:pt x="8" y="38"/>
                    </a:cubicBezTo>
                    <a:moveTo>
                      <a:pt x="13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2"/>
                      <a:pt x="1" y="2"/>
                    </a:cubicBez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solidFill>
                <a:srgbClr val="BFB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2"/>
              <p:cNvSpPr>
                <a:spLocks/>
              </p:cNvSpPr>
              <p:nvPr/>
            </p:nvSpPr>
            <p:spPr bwMode="auto">
              <a:xfrm>
                <a:off x="2060480" y="1453195"/>
                <a:ext cx="177800" cy="542925"/>
              </a:xfrm>
              <a:custGeom>
                <a:avLst/>
                <a:gdLst>
                  <a:gd name="T0" fmla="*/ 13 w 42"/>
                  <a:gd name="T1" fmla="*/ 0 h 128"/>
                  <a:gd name="T2" fmla="*/ 0 w 42"/>
                  <a:gd name="T3" fmla="*/ 3 h 128"/>
                  <a:gd name="T4" fmla="*/ 0 w 42"/>
                  <a:gd name="T5" fmla="*/ 3 h 128"/>
                  <a:gd name="T6" fmla="*/ 29 w 42"/>
                  <a:gd name="T7" fmla="*/ 128 h 128"/>
                  <a:gd name="T8" fmla="*/ 42 w 42"/>
                  <a:gd name="T9" fmla="*/ 128 h 128"/>
                  <a:gd name="T10" fmla="*/ 13 w 42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128">
                    <a:moveTo>
                      <a:pt x="13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9" y="128"/>
                      <a:pt x="29" y="128"/>
                      <a:pt x="29" y="128"/>
                    </a:cubicBezTo>
                    <a:cubicBezTo>
                      <a:pt x="42" y="128"/>
                      <a:pt x="42" y="128"/>
                      <a:pt x="42" y="128"/>
                    </a:cubicBez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solidFill>
                <a:srgbClr val="B774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3"/>
              <p:cNvSpPr>
                <a:spLocks/>
              </p:cNvSpPr>
              <p:nvPr/>
            </p:nvSpPr>
            <p:spPr bwMode="auto">
              <a:xfrm>
                <a:off x="2022380" y="1300795"/>
                <a:ext cx="92075" cy="165100"/>
              </a:xfrm>
              <a:custGeom>
                <a:avLst/>
                <a:gdLst>
                  <a:gd name="T0" fmla="*/ 13 w 22"/>
                  <a:gd name="T1" fmla="*/ 0 h 39"/>
                  <a:gd name="T2" fmla="*/ 13 w 22"/>
                  <a:gd name="T3" fmla="*/ 0 h 39"/>
                  <a:gd name="T4" fmla="*/ 1 w 22"/>
                  <a:gd name="T5" fmla="*/ 2 h 39"/>
                  <a:gd name="T6" fmla="*/ 0 w 22"/>
                  <a:gd name="T7" fmla="*/ 3 h 39"/>
                  <a:gd name="T8" fmla="*/ 0 w 22"/>
                  <a:gd name="T9" fmla="*/ 3 h 39"/>
                  <a:gd name="T10" fmla="*/ 0 w 22"/>
                  <a:gd name="T11" fmla="*/ 3 h 39"/>
                  <a:gd name="T12" fmla="*/ 8 w 22"/>
                  <a:gd name="T13" fmla="*/ 38 h 39"/>
                  <a:gd name="T14" fmla="*/ 8 w 22"/>
                  <a:gd name="T15" fmla="*/ 38 h 39"/>
                  <a:gd name="T16" fmla="*/ 9 w 22"/>
                  <a:gd name="T17" fmla="*/ 39 h 39"/>
                  <a:gd name="T18" fmla="*/ 9 w 22"/>
                  <a:gd name="T19" fmla="*/ 39 h 39"/>
                  <a:gd name="T20" fmla="*/ 9 w 22"/>
                  <a:gd name="T21" fmla="*/ 39 h 39"/>
                  <a:gd name="T22" fmla="*/ 22 w 22"/>
                  <a:gd name="T23" fmla="*/ 36 h 39"/>
                  <a:gd name="T24" fmla="*/ 14 w 22"/>
                  <a:gd name="T25" fmla="*/ 0 h 39"/>
                  <a:gd name="T26" fmla="*/ 13 w 22"/>
                  <a:gd name="T2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39">
                    <a:moveTo>
                      <a:pt x="13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9"/>
                      <a:pt x="9" y="39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22" y="36"/>
                      <a:pt x="22" y="36"/>
                      <a:pt x="22" y="36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3" y="0"/>
                    </a:cubicBezTo>
                  </a:path>
                </a:pathLst>
              </a:custGeom>
              <a:solidFill>
                <a:srgbClr val="2340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14"/>
              <p:cNvSpPr>
                <a:spLocks/>
              </p:cNvSpPr>
              <p:nvPr/>
            </p:nvSpPr>
            <p:spPr bwMode="auto">
              <a:xfrm>
                <a:off x="2319243" y="1389695"/>
                <a:ext cx="114300" cy="190500"/>
              </a:xfrm>
              <a:custGeom>
                <a:avLst/>
                <a:gdLst>
                  <a:gd name="T0" fmla="*/ 0 w 72"/>
                  <a:gd name="T1" fmla="*/ 120 h 120"/>
                  <a:gd name="T2" fmla="*/ 72 w 72"/>
                  <a:gd name="T3" fmla="*/ 115 h 120"/>
                  <a:gd name="T4" fmla="*/ 45 w 72"/>
                  <a:gd name="T5" fmla="*/ 0 h 120"/>
                  <a:gd name="T6" fmla="*/ 10 w 72"/>
                  <a:gd name="T7" fmla="*/ 3 h 120"/>
                  <a:gd name="T8" fmla="*/ 0 w 72"/>
                  <a:gd name="T9" fmla="*/ 12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20">
                    <a:moveTo>
                      <a:pt x="0" y="120"/>
                    </a:moveTo>
                    <a:lnTo>
                      <a:pt x="72" y="115"/>
                    </a:lnTo>
                    <a:lnTo>
                      <a:pt x="45" y="0"/>
                    </a:lnTo>
                    <a:lnTo>
                      <a:pt x="10" y="3"/>
                    </a:lnTo>
                    <a:lnTo>
                      <a:pt x="0" y="120"/>
                    </a:lnTo>
                    <a:close/>
                  </a:path>
                </a:pathLst>
              </a:custGeom>
              <a:solidFill>
                <a:srgbClr val="FF9C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5"/>
              <p:cNvSpPr>
                <a:spLocks/>
              </p:cNvSpPr>
              <p:nvPr/>
            </p:nvSpPr>
            <p:spPr bwMode="auto">
              <a:xfrm>
                <a:off x="2319243" y="1389695"/>
                <a:ext cx="114300" cy="190500"/>
              </a:xfrm>
              <a:custGeom>
                <a:avLst/>
                <a:gdLst>
                  <a:gd name="T0" fmla="*/ 0 w 72"/>
                  <a:gd name="T1" fmla="*/ 120 h 120"/>
                  <a:gd name="T2" fmla="*/ 72 w 72"/>
                  <a:gd name="T3" fmla="*/ 115 h 120"/>
                  <a:gd name="T4" fmla="*/ 45 w 72"/>
                  <a:gd name="T5" fmla="*/ 0 h 120"/>
                  <a:gd name="T6" fmla="*/ 10 w 72"/>
                  <a:gd name="T7" fmla="*/ 3 h 120"/>
                  <a:gd name="T8" fmla="*/ 0 w 72"/>
                  <a:gd name="T9" fmla="*/ 12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20">
                    <a:moveTo>
                      <a:pt x="0" y="120"/>
                    </a:moveTo>
                    <a:lnTo>
                      <a:pt x="72" y="115"/>
                    </a:lnTo>
                    <a:lnTo>
                      <a:pt x="45" y="0"/>
                    </a:lnTo>
                    <a:lnTo>
                      <a:pt x="10" y="3"/>
                    </a:lnTo>
                    <a:lnTo>
                      <a:pt x="0" y="12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6"/>
              <p:cNvSpPr>
                <a:spLocks/>
              </p:cNvSpPr>
              <p:nvPr/>
            </p:nvSpPr>
            <p:spPr bwMode="auto">
              <a:xfrm>
                <a:off x="2335118" y="1257933"/>
                <a:ext cx="55563" cy="136525"/>
              </a:xfrm>
              <a:custGeom>
                <a:avLst/>
                <a:gdLst>
                  <a:gd name="T0" fmla="*/ 13 w 13"/>
                  <a:gd name="T1" fmla="*/ 31 h 32"/>
                  <a:gd name="T2" fmla="*/ 8 w 13"/>
                  <a:gd name="T3" fmla="*/ 6 h 32"/>
                  <a:gd name="T4" fmla="*/ 4 w 13"/>
                  <a:gd name="T5" fmla="*/ 0 h 32"/>
                  <a:gd name="T6" fmla="*/ 2 w 13"/>
                  <a:gd name="T7" fmla="*/ 6 h 32"/>
                  <a:gd name="T8" fmla="*/ 0 w 13"/>
                  <a:gd name="T9" fmla="*/ 32 h 32"/>
                  <a:gd name="T10" fmla="*/ 13 w 13"/>
                  <a:gd name="T11" fmla="*/ 3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32">
                    <a:moveTo>
                      <a:pt x="13" y="31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3" y="0"/>
                      <a:pt x="2" y="2"/>
                      <a:pt x="2" y="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13" y="31"/>
                      <a:pt x="13" y="31"/>
                      <a:pt x="13" y="31"/>
                    </a:cubicBezTo>
                  </a:path>
                </a:pathLst>
              </a:custGeom>
              <a:solidFill>
                <a:srgbClr val="5050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7"/>
              <p:cNvSpPr>
                <a:spLocks/>
              </p:cNvSpPr>
              <p:nvPr/>
            </p:nvSpPr>
            <p:spPr bwMode="auto">
              <a:xfrm>
                <a:off x="2319243" y="1572258"/>
                <a:ext cx="185738" cy="1131888"/>
              </a:xfrm>
              <a:custGeom>
                <a:avLst/>
                <a:gdLst>
                  <a:gd name="T0" fmla="*/ 117 w 117"/>
                  <a:gd name="T1" fmla="*/ 710 h 713"/>
                  <a:gd name="T2" fmla="*/ 72 w 117"/>
                  <a:gd name="T3" fmla="*/ 0 h 713"/>
                  <a:gd name="T4" fmla="*/ 45 w 117"/>
                  <a:gd name="T5" fmla="*/ 3 h 713"/>
                  <a:gd name="T6" fmla="*/ 24 w 117"/>
                  <a:gd name="T7" fmla="*/ 3 h 713"/>
                  <a:gd name="T8" fmla="*/ 0 w 117"/>
                  <a:gd name="T9" fmla="*/ 5 h 713"/>
                  <a:gd name="T10" fmla="*/ 48 w 117"/>
                  <a:gd name="T11" fmla="*/ 710 h 713"/>
                  <a:gd name="T12" fmla="*/ 69 w 117"/>
                  <a:gd name="T13" fmla="*/ 708 h 713"/>
                  <a:gd name="T14" fmla="*/ 90 w 117"/>
                  <a:gd name="T15" fmla="*/ 705 h 713"/>
                  <a:gd name="T16" fmla="*/ 93 w 117"/>
                  <a:gd name="T17" fmla="*/ 713 h 713"/>
                  <a:gd name="T18" fmla="*/ 117 w 117"/>
                  <a:gd name="T19" fmla="*/ 710 h 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3">
                    <a:moveTo>
                      <a:pt x="117" y="710"/>
                    </a:moveTo>
                    <a:lnTo>
                      <a:pt x="72" y="0"/>
                    </a:lnTo>
                    <a:lnTo>
                      <a:pt x="45" y="3"/>
                    </a:lnTo>
                    <a:lnTo>
                      <a:pt x="24" y="3"/>
                    </a:lnTo>
                    <a:lnTo>
                      <a:pt x="0" y="5"/>
                    </a:lnTo>
                    <a:lnTo>
                      <a:pt x="48" y="710"/>
                    </a:lnTo>
                    <a:lnTo>
                      <a:pt x="69" y="708"/>
                    </a:lnTo>
                    <a:lnTo>
                      <a:pt x="90" y="705"/>
                    </a:lnTo>
                    <a:lnTo>
                      <a:pt x="93" y="713"/>
                    </a:lnTo>
                    <a:lnTo>
                      <a:pt x="117" y="710"/>
                    </a:lnTo>
                    <a:close/>
                  </a:path>
                </a:pathLst>
              </a:custGeom>
              <a:solidFill>
                <a:srgbClr val="F49B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8"/>
              <p:cNvSpPr>
                <a:spLocks/>
              </p:cNvSpPr>
              <p:nvPr/>
            </p:nvSpPr>
            <p:spPr bwMode="auto">
              <a:xfrm>
                <a:off x="2319243" y="1572258"/>
                <a:ext cx="185738" cy="1131888"/>
              </a:xfrm>
              <a:custGeom>
                <a:avLst/>
                <a:gdLst>
                  <a:gd name="T0" fmla="*/ 117 w 117"/>
                  <a:gd name="T1" fmla="*/ 710 h 713"/>
                  <a:gd name="T2" fmla="*/ 72 w 117"/>
                  <a:gd name="T3" fmla="*/ 0 h 713"/>
                  <a:gd name="T4" fmla="*/ 45 w 117"/>
                  <a:gd name="T5" fmla="*/ 3 h 713"/>
                  <a:gd name="T6" fmla="*/ 24 w 117"/>
                  <a:gd name="T7" fmla="*/ 3 h 713"/>
                  <a:gd name="T8" fmla="*/ 0 w 117"/>
                  <a:gd name="T9" fmla="*/ 5 h 713"/>
                  <a:gd name="T10" fmla="*/ 48 w 117"/>
                  <a:gd name="T11" fmla="*/ 710 h 713"/>
                  <a:gd name="T12" fmla="*/ 69 w 117"/>
                  <a:gd name="T13" fmla="*/ 708 h 713"/>
                  <a:gd name="T14" fmla="*/ 90 w 117"/>
                  <a:gd name="T15" fmla="*/ 705 h 713"/>
                  <a:gd name="T16" fmla="*/ 93 w 117"/>
                  <a:gd name="T17" fmla="*/ 713 h 713"/>
                  <a:gd name="T18" fmla="*/ 117 w 117"/>
                  <a:gd name="T19" fmla="*/ 710 h 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3">
                    <a:moveTo>
                      <a:pt x="117" y="710"/>
                    </a:moveTo>
                    <a:lnTo>
                      <a:pt x="72" y="0"/>
                    </a:lnTo>
                    <a:lnTo>
                      <a:pt x="45" y="3"/>
                    </a:lnTo>
                    <a:lnTo>
                      <a:pt x="24" y="3"/>
                    </a:lnTo>
                    <a:lnTo>
                      <a:pt x="0" y="5"/>
                    </a:lnTo>
                    <a:lnTo>
                      <a:pt x="48" y="710"/>
                    </a:lnTo>
                    <a:lnTo>
                      <a:pt x="69" y="708"/>
                    </a:lnTo>
                    <a:lnTo>
                      <a:pt x="90" y="705"/>
                    </a:lnTo>
                    <a:lnTo>
                      <a:pt x="93" y="713"/>
                    </a:lnTo>
                    <a:lnTo>
                      <a:pt x="117" y="71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9"/>
              <p:cNvSpPr>
                <a:spLocks/>
              </p:cNvSpPr>
              <p:nvPr/>
            </p:nvSpPr>
            <p:spPr bwMode="auto">
              <a:xfrm>
                <a:off x="2385918" y="2673983"/>
                <a:ext cx="131763" cy="165100"/>
              </a:xfrm>
              <a:custGeom>
                <a:avLst/>
                <a:gdLst>
                  <a:gd name="T0" fmla="*/ 29 w 31"/>
                  <a:gd name="T1" fmla="*/ 1 h 39"/>
                  <a:gd name="T2" fmla="*/ 28 w 31"/>
                  <a:gd name="T3" fmla="*/ 0 h 39"/>
                  <a:gd name="T4" fmla="*/ 1 w 31"/>
                  <a:gd name="T5" fmla="*/ 1 h 39"/>
                  <a:gd name="T6" fmla="*/ 0 w 31"/>
                  <a:gd name="T7" fmla="*/ 2 h 39"/>
                  <a:gd name="T8" fmla="*/ 3 w 31"/>
                  <a:gd name="T9" fmla="*/ 38 h 39"/>
                  <a:gd name="T10" fmla="*/ 4 w 31"/>
                  <a:gd name="T11" fmla="*/ 39 h 39"/>
                  <a:gd name="T12" fmla="*/ 30 w 31"/>
                  <a:gd name="T13" fmla="*/ 38 h 39"/>
                  <a:gd name="T14" fmla="*/ 31 w 31"/>
                  <a:gd name="T15" fmla="*/ 37 h 39"/>
                  <a:gd name="T16" fmla="*/ 29 w 31"/>
                  <a:gd name="T17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39">
                    <a:moveTo>
                      <a:pt x="29" y="1"/>
                    </a:moveTo>
                    <a:cubicBezTo>
                      <a:pt x="29" y="1"/>
                      <a:pt x="28" y="0"/>
                      <a:pt x="28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3" y="38"/>
                      <a:pt x="3" y="38"/>
                      <a:pt x="3" y="38"/>
                    </a:cubicBezTo>
                    <a:cubicBezTo>
                      <a:pt x="3" y="39"/>
                      <a:pt x="3" y="39"/>
                      <a:pt x="4" y="39"/>
                    </a:cubicBezTo>
                    <a:cubicBezTo>
                      <a:pt x="30" y="38"/>
                      <a:pt x="30" y="38"/>
                      <a:pt x="30" y="38"/>
                    </a:cubicBezTo>
                    <a:cubicBezTo>
                      <a:pt x="31" y="38"/>
                      <a:pt x="31" y="37"/>
                      <a:pt x="31" y="37"/>
                    </a:cubicBezTo>
                    <a:cubicBezTo>
                      <a:pt x="29" y="1"/>
                      <a:pt x="29" y="1"/>
                      <a:pt x="29" y="1"/>
                    </a:cubicBezTo>
                  </a:path>
                </a:pathLst>
              </a:custGeom>
              <a:solidFill>
                <a:srgbClr val="2F5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20"/>
              <p:cNvSpPr>
                <a:spLocks noEditPoints="1"/>
              </p:cNvSpPr>
              <p:nvPr/>
            </p:nvSpPr>
            <p:spPr bwMode="auto">
              <a:xfrm>
                <a:off x="2365280" y="1338895"/>
                <a:ext cx="93663" cy="657225"/>
              </a:xfrm>
              <a:custGeom>
                <a:avLst/>
                <a:gdLst>
                  <a:gd name="T0" fmla="*/ 17 w 22"/>
                  <a:gd name="T1" fmla="*/ 76 h 155"/>
                  <a:gd name="T2" fmla="*/ 22 w 22"/>
                  <a:gd name="T3" fmla="*/ 155 h 155"/>
                  <a:gd name="T4" fmla="*/ 22 w 22"/>
                  <a:gd name="T5" fmla="*/ 155 h 155"/>
                  <a:gd name="T6" fmla="*/ 17 w 22"/>
                  <a:gd name="T7" fmla="*/ 76 h 155"/>
                  <a:gd name="T8" fmla="*/ 4 w 22"/>
                  <a:gd name="T9" fmla="*/ 56 h 155"/>
                  <a:gd name="T10" fmla="*/ 3 w 22"/>
                  <a:gd name="T11" fmla="*/ 56 h 155"/>
                  <a:gd name="T12" fmla="*/ 3 w 22"/>
                  <a:gd name="T13" fmla="*/ 56 h 155"/>
                  <a:gd name="T14" fmla="*/ 3 w 22"/>
                  <a:gd name="T15" fmla="*/ 56 h 155"/>
                  <a:gd name="T16" fmla="*/ 4 w 22"/>
                  <a:gd name="T17" fmla="*/ 56 h 155"/>
                  <a:gd name="T18" fmla="*/ 16 w 22"/>
                  <a:gd name="T19" fmla="*/ 55 h 155"/>
                  <a:gd name="T20" fmla="*/ 13 w 22"/>
                  <a:gd name="T21" fmla="*/ 55 h 155"/>
                  <a:gd name="T22" fmla="*/ 16 w 22"/>
                  <a:gd name="T23" fmla="*/ 55 h 155"/>
                  <a:gd name="T24" fmla="*/ 16 w 22"/>
                  <a:gd name="T25" fmla="*/ 56 h 155"/>
                  <a:gd name="T26" fmla="*/ 16 w 22"/>
                  <a:gd name="T27" fmla="*/ 55 h 155"/>
                  <a:gd name="T28" fmla="*/ 6 w 22"/>
                  <a:gd name="T29" fmla="*/ 12 h 155"/>
                  <a:gd name="T30" fmla="*/ 0 w 22"/>
                  <a:gd name="T31" fmla="*/ 12 h 155"/>
                  <a:gd name="T32" fmla="*/ 0 w 22"/>
                  <a:gd name="T33" fmla="*/ 12 h 155"/>
                  <a:gd name="T34" fmla="*/ 6 w 22"/>
                  <a:gd name="T35" fmla="*/ 12 h 155"/>
                  <a:gd name="T36" fmla="*/ 6 w 22"/>
                  <a:gd name="T37" fmla="*/ 12 h 155"/>
                  <a:gd name="T38" fmla="*/ 4 w 22"/>
                  <a:gd name="T39" fmla="*/ 0 h 155"/>
                  <a:gd name="T40" fmla="*/ 6 w 22"/>
                  <a:gd name="T41" fmla="*/ 12 h 155"/>
                  <a:gd name="T42" fmla="*/ 6 w 22"/>
                  <a:gd name="T43" fmla="*/ 11 h 155"/>
                  <a:gd name="T44" fmla="*/ 4 w 22"/>
                  <a:gd name="T45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" h="155">
                    <a:moveTo>
                      <a:pt x="17" y="76"/>
                    </a:moveTo>
                    <a:cubicBezTo>
                      <a:pt x="22" y="155"/>
                      <a:pt x="22" y="155"/>
                      <a:pt x="22" y="155"/>
                    </a:cubicBezTo>
                    <a:cubicBezTo>
                      <a:pt x="22" y="155"/>
                      <a:pt x="22" y="155"/>
                      <a:pt x="22" y="155"/>
                    </a:cubicBezTo>
                    <a:cubicBezTo>
                      <a:pt x="17" y="76"/>
                      <a:pt x="17" y="76"/>
                      <a:pt x="17" y="76"/>
                    </a:cubicBezTo>
                    <a:moveTo>
                      <a:pt x="4" y="56"/>
                    </a:move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16" y="55"/>
                    </a:moveTo>
                    <a:cubicBezTo>
                      <a:pt x="13" y="55"/>
                      <a:pt x="13" y="55"/>
                      <a:pt x="13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5"/>
                      <a:pt x="16" y="55"/>
                      <a:pt x="16" y="55"/>
                    </a:cubicBezTo>
                    <a:moveTo>
                      <a:pt x="6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2"/>
                      <a:pt x="6" y="12"/>
                      <a:pt x="6" y="12"/>
                    </a:cubicBezTo>
                    <a:moveTo>
                      <a:pt x="4" y="0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solidFill>
                <a:srgbClr val="BFB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21"/>
              <p:cNvSpPr>
                <a:spLocks/>
              </p:cNvSpPr>
              <p:nvPr/>
            </p:nvSpPr>
            <p:spPr bwMode="auto">
              <a:xfrm>
                <a:off x="2365280" y="1389695"/>
                <a:ext cx="68263" cy="187325"/>
              </a:xfrm>
              <a:custGeom>
                <a:avLst/>
                <a:gdLst>
                  <a:gd name="T0" fmla="*/ 6 w 16"/>
                  <a:gd name="T1" fmla="*/ 0 h 44"/>
                  <a:gd name="T2" fmla="*/ 0 w 16"/>
                  <a:gd name="T3" fmla="*/ 0 h 44"/>
                  <a:gd name="T4" fmla="*/ 2 w 16"/>
                  <a:gd name="T5" fmla="*/ 43 h 44"/>
                  <a:gd name="T6" fmla="*/ 3 w 16"/>
                  <a:gd name="T7" fmla="*/ 44 h 44"/>
                  <a:gd name="T8" fmla="*/ 4 w 16"/>
                  <a:gd name="T9" fmla="*/ 44 h 44"/>
                  <a:gd name="T10" fmla="*/ 6 w 16"/>
                  <a:gd name="T11" fmla="*/ 44 h 44"/>
                  <a:gd name="T12" fmla="*/ 13 w 16"/>
                  <a:gd name="T13" fmla="*/ 43 h 44"/>
                  <a:gd name="T14" fmla="*/ 16 w 16"/>
                  <a:gd name="T15" fmla="*/ 43 h 44"/>
                  <a:gd name="T16" fmla="*/ 16 w 16"/>
                  <a:gd name="T17" fmla="*/ 43 h 44"/>
                  <a:gd name="T18" fmla="*/ 15 w 16"/>
                  <a:gd name="T19" fmla="*/ 42 h 44"/>
                  <a:gd name="T20" fmla="*/ 6 w 16"/>
                  <a:gd name="T21" fmla="*/ 1 h 44"/>
                  <a:gd name="T22" fmla="*/ 6 w 16"/>
                  <a:gd name="T23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44">
                    <a:moveTo>
                      <a:pt x="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3" y="44"/>
                      <a:pt x="3" y="44"/>
                    </a:cubicBezTo>
                    <a:cubicBezTo>
                      <a:pt x="4" y="44"/>
                      <a:pt x="4" y="44"/>
                      <a:pt x="4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3"/>
                      <a:pt x="15" y="42"/>
                      <a:pt x="15" y="4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BF75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22"/>
              <p:cNvSpPr>
                <a:spLocks/>
              </p:cNvSpPr>
              <p:nvPr/>
            </p:nvSpPr>
            <p:spPr bwMode="auto">
              <a:xfrm>
                <a:off x="2357343" y="1257933"/>
                <a:ext cx="33338" cy="131763"/>
              </a:xfrm>
              <a:custGeom>
                <a:avLst/>
                <a:gdLst>
                  <a:gd name="T0" fmla="*/ 0 w 8"/>
                  <a:gd name="T1" fmla="*/ 0 h 31"/>
                  <a:gd name="T2" fmla="*/ 0 w 8"/>
                  <a:gd name="T3" fmla="*/ 1 h 31"/>
                  <a:gd name="T4" fmla="*/ 2 w 8"/>
                  <a:gd name="T5" fmla="*/ 31 h 31"/>
                  <a:gd name="T6" fmla="*/ 8 w 8"/>
                  <a:gd name="T7" fmla="*/ 31 h 31"/>
                  <a:gd name="T8" fmla="*/ 8 w 8"/>
                  <a:gd name="T9" fmla="*/ 31 h 31"/>
                  <a:gd name="T10" fmla="*/ 6 w 8"/>
                  <a:gd name="T11" fmla="*/ 19 h 31"/>
                  <a:gd name="T12" fmla="*/ 3 w 8"/>
                  <a:gd name="T13" fmla="*/ 6 h 31"/>
                  <a:gd name="T14" fmla="*/ 2 w 8"/>
                  <a:gd name="T15" fmla="*/ 5 h 31"/>
                  <a:gd name="T16" fmla="*/ 0 w 8"/>
                  <a:gd name="T17" fmla="*/ 1 h 31"/>
                  <a:gd name="T18" fmla="*/ 0 w 8"/>
                  <a:gd name="T1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3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5"/>
                      <a:pt x="2" y="5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3C3C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23"/>
              <p:cNvSpPr>
                <a:spLocks/>
              </p:cNvSpPr>
              <p:nvPr/>
            </p:nvSpPr>
            <p:spPr bwMode="auto">
              <a:xfrm>
                <a:off x="2373218" y="1572258"/>
                <a:ext cx="85725" cy="423863"/>
              </a:xfrm>
              <a:custGeom>
                <a:avLst/>
                <a:gdLst>
                  <a:gd name="T0" fmla="*/ 14 w 20"/>
                  <a:gd name="T1" fmla="*/ 0 h 100"/>
                  <a:gd name="T2" fmla="*/ 11 w 20"/>
                  <a:gd name="T3" fmla="*/ 0 h 100"/>
                  <a:gd name="T4" fmla="*/ 4 w 20"/>
                  <a:gd name="T5" fmla="*/ 1 h 100"/>
                  <a:gd name="T6" fmla="*/ 2 w 20"/>
                  <a:gd name="T7" fmla="*/ 1 h 100"/>
                  <a:gd name="T8" fmla="*/ 1 w 20"/>
                  <a:gd name="T9" fmla="*/ 1 h 100"/>
                  <a:gd name="T10" fmla="*/ 1 w 20"/>
                  <a:gd name="T11" fmla="*/ 1 h 100"/>
                  <a:gd name="T12" fmla="*/ 0 w 20"/>
                  <a:gd name="T13" fmla="*/ 2 h 100"/>
                  <a:gd name="T14" fmla="*/ 7 w 20"/>
                  <a:gd name="T15" fmla="*/ 100 h 100"/>
                  <a:gd name="T16" fmla="*/ 20 w 20"/>
                  <a:gd name="T17" fmla="*/ 100 h 100"/>
                  <a:gd name="T18" fmla="*/ 15 w 20"/>
                  <a:gd name="T19" fmla="*/ 21 h 100"/>
                  <a:gd name="T20" fmla="*/ 14 w 20"/>
                  <a:gd name="T21" fmla="*/ 1 h 100"/>
                  <a:gd name="T22" fmla="*/ 14 w 20"/>
                  <a:gd name="T23" fmla="*/ 1 h 100"/>
                  <a:gd name="T24" fmla="*/ 14 w 20"/>
                  <a:gd name="T2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100">
                    <a:moveTo>
                      <a:pt x="14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20" y="100"/>
                      <a:pt x="20" y="100"/>
                      <a:pt x="20" y="10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solidFill>
                <a:srgbClr val="B774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24"/>
              <p:cNvSpPr>
                <a:spLocks/>
              </p:cNvSpPr>
              <p:nvPr/>
            </p:nvSpPr>
            <p:spPr bwMode="auto">
              <a:xfrm>
                <a:off x="2535143" y="1529395"/>
                <a:ext cx="215900" cy="923925"/>
              </a:xfrm>
              <a:custGeom>
                <a:avLst/>
                <a:gdLst>
                  <a:gd name="T0" fmla="*/ 35 w 51"/>
                  <a:gd name="T1" fmla="*/ 174 h 218"/>
                  <a:gd name="T2" fmla="*/ 50 w 51"/>
                  <a:gd name="T3" fmla="*/ 11 h 218"/>
                  <a:gd name="T4" fmla="*/ 22 w 51"/>
                  <a:gd name="T5" fmla="*/ 8 h 218"/>
                  <a:gd name="T6" fmla="*/ 0 w 51"/>
                  <a:gd name="T7" fmla="*/ 170 h 218"/>
                  <a:gd name="T8" fmla="*/ 35 w 51"/>
                  <a:gd name="T9" fmla="*/ 174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218">
                    <a:moveTo>
                      <a:pt x="35" y="174"/>
                    </a:moveTo>
                    <a:cubicBezTo>
                      <a:pt x="48" y="104"/>
                      <a:pt x="47" y="90"/>
                      <a:pt x="50" y="11"/>
                    </a:cubicBezTo>
                    <a:cubicBezTo>
                      <a:pt x="51" y="3"/>
                      <a:pt x="24" y="0"/>
                      <a:pt x="22" y="8"/>
                    </a:cubicBezTo>
                    <a:cubicBezTo>
                      <a:pt x="8" y="85"/>
                      <a:pt x="4" y="99"/>
                      <a:pt x="0" y="170"/>
                    </a:cubicBezTo>
                    <a:cubicBezTo>
                      <a:pt x="6" y="217"/>
                      <a:pt x="18" y="218"/>
                      <a:pt x="35" y="174"/>
                    </a:cubicBezTo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5"/>
              <p:cNvSpPr>
                <a:spLocks/>
              </p:cNvSpPr>
              <p:nvPr/>
            </p:nvSpPr>
            <p:spPr bwMode="auto">
              <a:xfrm>
                <a:off x="2497043" y="1983420"/>
                <a:ext cx="236538" cy="520700"/>
              </a:xfrm>
              <a:custGeom>
                <a:avLst/>
                <a:gdLst>
                  <a:gd name="T0" fmla="*/ 42 w 56"/>
                  <a:gd name="T1" fmla="*/ 114 h 123"/>
                  <a:gd name="T2" fmla="*/ 56 w 56"/>
                  <a:gd name="T3" fmla="*/ 10 h 123"/>
                  <a:gd name="T4" fmla="*/ 52 w 56"/>
                  <a:gd name="T5" fmla="*/ 7 h 123"/>
                  <a:gd name="T6" fmla="*/ 32 w 56"/>
                  <a:gd name="T7" fmla="*/ 14 h 123"/>
                  <a:gd name="T8" fmla="*/ 15 w 56"/>
                  <a:gd name="T9" fmla="*/ 3 h 123"/>
                  <a:gd name="T10" fmla="*/ 11 w 56"/>
                  <a:gd name="T11" fmla="*/ 5 h 123"/>
                  <a:gd name="T12" fmla="*/ 0 w 56"/>
                  <a:gd name="T13" fmla="*/ 110 h 123"/>
                  <a:gd name="T14" fmla="*/ 5 w 56"/>
                  <a:gd name="T15" fmla="*/ 118 h 123"/>
                  <a:gd name="T16" fmla="*/ 35 w 56"/>
                  <a:gd name="T17" fmla="*/ 123 h 123"/>
                  <a:gd name="T18" fmla="*/ 42 w 5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123">
                    <a:moveTo>
                      <a:pt x="42" y="114"/>
                    </a:moveTo>
                    <a:cubicBezTo>
                      <a:pt x="56" y="10"/>
                      <a:pt x="56" y="10"/>
                      <a:pt x="56" y="10"/>
                    </a:cubicBezTo>
                    <a:cubicBezTo>
                      <a:pt x="56" y="6"/>
                      <a:pt x="54" y="5"/>
                      <a:pt x="52" y="7"/>
                    </a:cubicBezTo>
                    <a:cubicBezTo>
                      <a:pt x="52" y="7"/>
                      <a:pt x="42" y="15"/>
                      <a:pt x="32" y="14"/>
                    </a:cubicBezTo>
                    <a:cubicBezTo>
                      <a:pt x="23" y="13"/>
                      <a:pt x="15" y="3"/>
                      <a:pt x="15" y="3"/>
                    </a:cubicBezTo>
                    <a:cubicBezTo>
                      <a:pt x="13" y="0"/>
                      <a:pt x="11" y="1"/>
                      <a:pt x="11" y="5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13"/>
                      <a:pt x="2" y="117"/>
                      <a:pt x="5" y="118"/>
                    </a:cubicBezTo>
                    <a:cubicBezTo>
                      <a:pt x="35" y="123"/>
                      <a:pt x="35" y="123"/>
                      <a:pt x="35" y="123"/>
                    </a:cubicBezTo>
                    <a:cubicBezTo>
                      <a:pt x="38" y="122"/>
                      <a:pt x="41" y="118"/>
                      <a:pt x="42" y="114"/>
                    </a:cubicBezTo>
                  </a:path>
                </a:pathLst>
              </a:custGeom>
              <a:solidFill>
                <a:srgbClr val="4141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6"/>
              <p:cNvSpPr>
                <a:spLocks/>
              </p:cNvSpPr>
              <p:nvPr/>
            </p:nvSpPr>
            <p:spPr bwMode="auto">
              <a:xfrm>
                <a:off x="2543080" y="1983420"/>
                <a:ext cx="190500" cy="80963"/>
              </a:xfrm>
              <a:custGeom>
                <a:avLst/>
                <a:gdLst>
                  <a:gd name="T0" fmla="*/ 43 w 45"/>
                  <a:gd name="T1" fmla="*/ 10 h 19"/>
                  <a:gd name="T2" fmla="*/ 45 w 45"/>
                  <a:gd name="T3" fmla="*/ 9 h 19"/>
                  <a:gd name="T4" fmla="*/ 41 w 45"/>
                  <a:gd name="T5" fmla="*/ 7 h 19"/>
                  <a:gd name="T6" fmla="*/ 21 w 45"/>
                  <a:gd name="T7" fmla="*/ 14 h 19"/>
                  <a:gd name="T8" fmla="*/ 4 w 45"/>
                  <a:gd name="T9" fmla="*/ 3 h 19"/>
                  <a:gd name="T10" fmla="*/ 0 w 45"/>
                  <a:gd name="T11" fmla="*/ 4 h 19"/>
                  <a:gd name="T12" fmla="*/ 2 w 45"/>
                  <a:gd name="T13" fmla="*/ 6 h 19"/>
                  <a:gd name="T14" fmla="*/ 21 w 45"/>
                  <a:gd name="T15" fmla="*/ 18 h 19"/>
                  <a:gd name="T16" fmla="*/ 43 w 45"/>
                  <a:gd name="T17" fmla="*/ 1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19">
                    <a:moveTo>
                      <a:pt x="43" y="10"/>
                    </a:moveTo>
                    <a:cubicBezTo>
                      <a:pt x="43" y="10"/>
                      <a:pt x="44" y="9"/>
                      <a:pt x="45" y="9"/>
                    </a:cubicBezTo>
                    <a:cubicBezTo>
                      <a:pt x="45" y="6"/>
                      <a:pt x="43" y="5"/>
                      <a:pt x="41" y="7"/>
                    </a:cubicBezTo>
                    <a:cubicBezTo>
                      <a:pt x="41" y="7"/>
                      <a:pt x="31" y="15"/>
                      <a:pt x="21" y="14"/>
                    </a:cubicBezTo>
                    <a:cubicBezTo>
                      <a:pt x="12" y="13"/>
                      <a:pt x="4" y="3"/>
                      <a:pt x="4" y="3"/>
                    </a:cubicBezTo>
                    <a:cubicBezTo>
                      <a:pt x="2" y="0"/>
                      <a:pt x="0" y="1"/>
                      <a:pt x="0" y="4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6"/>
                      <a:pt x="11" y="17"/>
                      <a:pt x="21" y="18"/>
                    </a:cubicBezTo>
                    <a:cubicBezTo>
                      <a:pt x="31" y="19"/>
                      <a:pt x="43" y="10"/>
                      <a:pt x="43" y="10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7"/>
              <p:cNvSpPr>
                <a:spLocks/>
              </p:cNvSpPr>
              <p:nvPr/>
            </p:nvSpPr>
            <p:spPr bwMode="auto">
              <a:xfrm>
                <a:off x="2509743" y="2483483"/>
                <a:ext cx="147638" cy="169863"/>
              </a:xfrm>
              <a:custGeom>
                <a:avLst/>
                <a:gdLst>
                  <a:gd name="T0" fmla="*/ 35 w 35"/>
                  <a:gd name="T1" fmla="*/ 4 h 40"/>
                  <a:gd name="T2" fmla="*/ 16 w 35"/>
                  <a:gd name="T3" fmla="*/ 9 h 40"/>
                  <a:gd name="T4" fmla="*/ 0 w 35"/>
                  <a:gd name="T5" fmla="*/ 0 h 40"/>
                  <a:gd name="T6" fmla="*/ 35 w 35"/>
                  <a:gd name="T7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40">
                    <a:moveTo>
                      <a:pt x="35" y="4"/>
                    </a:moveTo>
                    <a:cubicBezTo>
                      <a:pt x="29" y="8"/>
                      <a:pt x="23" y="10"/>
                      <a:pt x="16" y="9"/>
                    </a:cubicBezTo>
                    <a:cubicBezTo>
                      <a:pt x="10" y="8"/>
                      <a:pt x="4" y="5"/>
                      <a:pt x="0" y="0"/>
                    </a:cubicBezTo>
                    <a:cubicBezTo>
                      <a:pt x="3" y="39"/>
                      <a:pt x="23" y="40"/>
                      <a:pt x="35" y="4"/>
                    </a:cubicBezTo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8"/>
              <p:cNvSpPr>
                <a:spLocks/>
              </p:cNvSpPr>
              <p:nvPr/>
            </p:nvSpPr>
            <p:spPr bwMode="auto">
              <a:xfrm>
                <a:off x="2492280" y="2437445"/>
                <a:ext cx="185738" cy="92075"/>
              </a:xfrm>
              <a:custGeom>
                <a:avLst/>
                <a:gdLst>
                  <a:gd name="T0" fmla="*/ 39 w 44"/>
                  <a:gd name="T1" fmla="*/ 16 h 22"/>
                  <a:gd name="T2" fmla="*/ 44 w 44"/>
                  <a:gd name="T3" fmla="*/ 10 h 22"/>
                  <a:gd name="T4" fmla="*/ 40 w 44"/>
                  <a:gd name="T5" fmla="*/ 7 h 22"/>
                  <a:gd name="T6" fmla="*/ 21 w 44"/>
                  <a:gd name="T7" fmla="*/ 13 h 22"/>
                  <a:gd name="T8" fmla="*/ 4 w 44"/>
                  <a:gd name="T9" fmla="*/ 3 h 22"/>
                  <a:gd name="T10" fmla="*/ 0 w 44"/>
                  <a:gd name="T11" fmla="*/ 2 h 22"/>
                  <a:gd name="T12" fmla="*/ 3 w 44"/>
                  <a:gd name="T13" fmla="*/ 12 h 22"/>
                  <a:gd name="T14" fmla="*/ 20 w 44"/>
                  <a:gd name="T15" fmla="*/ 21 h 22"/>
                  <a:gd name="T16" fmla="*/ 39 w 44"/>
                  <a:gd name="T17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22">
                    <a:moveTo>
                      <a:pt x="39" y="16"/>
                    </a:moveTo>
                    <a:cubicBezTo>
                      <a:pt x="42" y="14"/>
                      <a:pt x="44" y="11"/>
                      <a:pt x="44" y="10"/>
                    </a:cubicBezTo>
                    <a:cubicBezTo>
                      <a:pt x="44" y="8"/>
                      <a:pt x="43" y="5"/>
                      <a:pt x="40" y="7"/>
                    </a:cubicBezTo>
                    <a:cubicBezTo>
                      <a:pt x="40" y="7"/>
                      <a:pt x="30" y="14"/>
                      <a:pt x="21" y="13"/>
                    </a:cubicBezTo>
                    <a:cubicBezTo>
                      <a:pt x="12" y="12"/>
                      <a:pt x="4" y="3"/>
                      <a:pt x="4" y="3"/>
                    </a:cubicBezTo>
                    <a:cubicBezTo>
                      <a:pt x="2" y="1"/>
                      <a:pt x="0" y="0"/>
                      <a:pt x="0" y="2"/>
                    </a:cubicBezTo>
                    <a:cubicBezTo>
                      <a:pt x="0" y="4"/>
                      <a:pt x="1" y="10"/>
                      <a:pt x="3" y="12"/>
                    </a:cubicBezTo>
                    <a:cubicBezTo>
                      <a:pt x="3" y="12"/>
                      <a:pt x="12" y="20"/>
                      <a:pt x="20" y="21"/>
                    </a:cubicBezTo>
                    <a:cubicBezTo>
                      <a:pt x="29" y="22"/>
                      <a:pt x="39" y="16"/>
                      <a:pt x="39" y="16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30"/>
              <p:cNvSpPr>
                <a:spLocks/>
              </p:cNvSpPr>
              <p:nvPr/>
            </p:nvSpPr>
            <p:spPr bwMode="auto">
              <a:xfrm>
                <a:off x="2624043" y="1508758"/>
                <a:ext cx="122238" cy="114300"/>
              </a:xfrm>
              <a:custGeom>
                <a:avLst/>
                <a:gdLst>
                  <a:gd name="T0" fmla="*/ 1 w 29"/>
                  <a:gd name="T1" fmla="*/ 17 h 27"/>
                  <a:gd name="T2" fmla="*/ 13 w 29"/>
                  <a:gd name="T3" fmla="*/ 1 h 27"/>
                  <a:gd name="T4" fmla="*/ 29 w 29"/>
                  <a:gd name="T5" fmla="*/ 15 h 27"/>
                  <a:gd name="T6" fmla="*/ 29 w 29"/>
                  <a:gd name="T7" fmla="*/ 20 h 27"/>
                  <a:gd name="T8" fmla="*/ 14 w 29"/>
                  <a:gd name="T9" fmla="*/ 26 h 27"/>
                  <a:gd name="T10" fmla="*/ 1 w 29"/>
                  <a:gd name="T11" fmla="*/ 1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27">
                    <a:moveTo>
                      <a:pt x="1" y="17"/>
                    </a:moveTo>
                    <a:cubicBezTo>
                      <a:pt x="1" y="12"/>
                      <a:pt x="5" y="0"/>
                      <a:pt x="13" y="1"/>
                    </a:cubicBezTo>
                    <a:cubicBezTo>
                      <a:pt x="20" y="2"/>
                      <a:pt x="28" y="11"/>
                      <a:pt x="29" y="15"/>
                    </a:cubicBezTo>
                    <a:cubicBezTo>
                      <a:pt x="29" y="16"/>
                      <a:pt x="29" y="19"/>
                      <a:pt x="29" y="20"/>
                    </a:cubicBezTo>
                    <a:cubicBezTo>
                      <a:pt x="29" y="24"/>
                      <a:pt x="22" y="27"/>
                      <a:pt x="14" y="26"/>
                    </a:cubicBezTo>
                    <a:cubicBezTo>
                      <a:pt x="6" y="25"/>
                      <a:pt x="0" y="21"/>
                      <a:pt x="1" y="17"/>
                    </a:cubicBezTo>
                  </a:path>
                </a:pathLst>
              </a:custGeom>
              <a:solidFill>
                <a:srgbClr val="4141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32"/>
              <p:cNvSpPr>
                <a:spLocks/>
              </p:cNvSpPr>
              <p:nvPr/>
            </p:nvSpPr>
            <p:spPr bwMode="auto">
              <a:xfrm>
                <a:off x="2627218" y="1369058"/>
                <a:ext cx="123825" cy="236538"/>
              </a:xfrm>
              <a:custGeom>
                <a:avLst/>
                <a:gdLst>
                  <a:gd name="T0" fmla="*/ 1 w 29"/>
                  <a:gd name="T1" fmla="*/ 43 h 56"/>
                  <a:gd name="T2" fmla="*/ 0 w 29"/>
                  <a:gd name="T3" fmla="*/ 46 h 56"/>
                  <a:gd name="T4" fmla="*/ 13 w 29"/>
                  <a:gd name="T5" fmla="*/ 55 h 56"/>
                  <a:gd name="T6" fmla="*/ 28 w 29"/>
                  <a:gd name="T7" fmla="*/ 49 h 56"/>
                  <a:gd name="T8" fmla="*/ 28 w 29"/>
                  <a:gd name="T9" fmla="*/ 46 h 56"/>
                  <a:gd name="T10" fmla="*/ 20 w 29"/>
                  <a:gd name="T11" fmla="*/ 0 h 56"/>
                  <a:gd name="T12" fmla="*/ 1 w 29"/>
                  <a:gd name="T13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56">
                    <a:moveTo>
                      <a:pt x="1" y="43"/>
                    </a:moveTo>
                    <a:cubicBezTo>
                      <a:pt x="1" y="44"/>
                      <a:pt x="0" y="45"/>
                      <a:pt x="0" y="46"/>
                    </a:cubicBezTo>
                    <a:cubicBezTo>
                      <a:pt x="0" y="50"/>
                      <a:pt x="6" y="54"/>
                      <a:pt x="13" y="55"/>
                    </a:cubicBezTo>
                    <a:cubicBezTo>
                      <a:pt x="21" y="56"/>
                      <a:pt x="28" y="53"/>
                      <a:pt x="28" y="49"/>
                    </a:cubicBezTo>
                    <a:cubicBezTo>
                      <a:pt x="29" y="48"/>
                      <a:pt x="28" y="47"/>
                      <a:pt x="28" y="46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1" y="43"/>
                    </a:lnTo>
                    <a:close/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33"/>
              <p:cNvSpPr>
                <a:spLocks/>
              </p:cNvSpPr>
              <p:nvPr/>
            </p:nvSpPr>
            <p:spPr bwMode="auto">
              <a:xfrm>
                <a:off x="2695480" y="1364295"/>
                <a:ext cx="25400" cy="50800"/>
              </a:xfrm>
              <a:custGeom>
                <a:avLst/>
                <a:gdLst>
                  <a:gd name="T0" fmla="*/ 3 w 6"/>
                  <a:gd name="T1" fmla="*/ 12 h 12"/>
                  <a:gd name="T2" fmla="*/ 6 w 6"/>
                  <a:gd name="T3" fmla="*/ 11 h 12"/>
                  <a:gd name="T4" fmla="*/ 4 w 6"/>
                  <a:gd name="T5" fmla="*/ 1 h 12"/>
                  <a:gd name="T6" fmla="*/ 0 w 6"/>
                  <a:gd name="T7" fmla="*/ 11 h 12"/>
                  <a:gd name="T8" fmla="*/ 3 w 6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2">
                    <a:moveTo>
                      <a:pt x="3" y="12"/>
                    </a:moveTo>
                    <a:cubicBezTo>
                      <a:pt x="4" y="12"/>
                      <a:pt x="5" y="12"/>
                      <a:pt x="6" y="11"/>
                    </a:cubicBezTo>
                    <a:cubicBezTo>
                      <a:pt x="6" y="11"/>
                      <a:pt x="6" y="1"/>
                      <a:pt x="4" y="1"/>
                    </a:cubicBezTo>
                    <a:cubicBezTo>
                      <a:pt x="2" y="0"/>
                      <a:pt x="0" y="11"/>
                      <a:pt x="0" y="11"/>
                    </a:cubicBezTo>
                    <a:cubicBezTo>
                      <a:pt x="1" y="11"/>
                      <a:pt x="1" y="11"/>
                      <a:pt x="3" y="12"/>
                    </a:cubicBezTo>
                  </a:path>
                </a:pathLst>
              </a:custGeom>
              <a:solidFill>
                <a:srgbClr val="4141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4" name="Freeform 34"/>
              <p:cNvSpPr>
                <a:spLocks/>
              </p:cNvSpPr>
              <p:nvPr/>
            </p:nvSpPr>
            <p:spPr bwMode="auto">
              <a:xfrm>
                <a:off x="2165255" y="2016758"/>
                <a:ext cx="781050" cy="877888"/>
              </a:xfrm>
              <a:custGeom>
                <a:avLst/>
                <a:gdLst>
                  <a:gd name="T0" fmla="*/ 123 w 492"/>
                  <a:gd name="T1" fmla="*/ 553 h 553"/>
                  <a:gd name="T2" fmla="*/ 0 w 492"/>
                  <a:gd name="T3" fmla="*/ 0 h 553"/>
                  <a:gd name="T4" fmla="*/ 492 w 492"/>
                  <a:gd name="T5" fmla="*/ 0 h 553"/>
                  <a:gd name="T6" fmla="*/ 377 w 492"/>
                  <a:gd name="T7" fmla="*/ 550 h 553"/>
                  <a:gd name="T8" fmla="*/ 123 w 492"/>
                  <a:gd name="T9" fmla="*/ 553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553">
                    <a:moveTo>
                      <a:pt x="123" y="553"/>
                    </a:moveTo>
                    <a:lnTo>
                      <a:pt x="0" y="0"/>
                    </a:lnTo>
                    <a:lnTo>
                      <a:pt x="492" y="0"/>
                    </a:lnTo>
                    <a:lnTo>
                      <a:pt x="377" y="550"/>
                    </a:lnTo>
                    <a:lnTo>
                      <a:pt x="123" y="553"/>
                    </a:lnTo>
                    <a:close/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6" name="Freeform 36"/>
              <p:cNvSpPr>
                <a:spLocks/>
              </p:cNvSpPr>
              <p:nvPr/>
            </p:nvSpPr>
            <p:spPr bwMode="auto">
              <a:xfrm>
                <a:off x="2144618" y="1996120"/>
                <a:ext cx="822325" cy="919163"/>
              </a:xfrm>
              <a:custGeom>
                <a:avLst/>
                <a:gdLst>
                  <a:gd name="T0" fmla="*/ 51 w 194"/>
                  <a:gd name="T1" fmla="*/ 212 h 217"/>
                  <a:gd name="T2" fmla="*/ 55 w 194"/>
                  <a:gd name="T3" fmla="*/ 211 h 217"/>
                  <a:gd name="T4" fmla="*/ 11 w 194"/>
                  <a:gd name="T5" fmla="*/ 9 h 217"/>
                  <a:gd name="T6" fmla="*/ 183 w 194"/>
                  <a:gd name="T7" fmla="*/ 9 h 217"/>
                  <a:gd name="T8" fmla="*/ 143 w 194"/>
                  <a:gd name="T9" fmla="*/ 206 h 217"/>
                  <a:gd name="T10" fmla="*/ 51 w 194"/>
                  <a:gd name="T11" fmla="*/ 207 h 217"/>
                  <a:gd name="T12" fmla="*/ 51 w 194"/>
                  <a:gd name="T13" fmla="*/ 212 h 217"/>
                  <a:gd name="T14" fmla="*/ 55 w 194"/>
                  <a:gd name="T15" fmla="*/ 211 h 217"/>
                  <a:gd name="T16" fmla="*/ 51 w 194"/>
                  <a:gd name="T17" fmla="*/ 212 h 217"/>
                  <a:gd name="T18" fmla="*/ 51 w 194"/>
                  <a:gd name="T19" fmla="*/ 217 h 217"/>
                  <a:gd name="T20" fmla="*/ 147 w 194"/>
                  <a:gd name="T21" fmla="*/ 216 h 217"/>
                  <a:gd name="T22" fmla="*/ 151 w 194"/>
                  <a:gd name="T23" fmla="*/ 212 h 217"/>
                  <a:gd name="T24" fmla="*/ 193 w 194"/>
                  <a:gd name="T25" fmla="*/ 6 h 217"/>
                  <a:gd name="T26" fmla="*/ 192 w 194"/>
                  <a:gd name="T27" fmla="*/ 2 h 217"/>
                  <a:gd name="T28" fmla="*/ 189 w 194"/>
                  <a:gd name="T29" fmla="*/ 0 h 217"/>
                  <a:gd name="T30" fmla="*/ 5 w 194"/>
                  <a:gd name="T31" fmla="*/ 0 h 217"/>
                  <a:gd name="T32" fmla="*/ 1 w 194"/>
                  <a:gd name="T33" fmla="*/ 2 h 217"/>
                  <a:gd name="T34" fmla="*/ 0 w 194"/>
                  <a:gd name="T35" fmla="*/ 6 h 217"/>
                  <a:gd name="T36" fmla="*/ 46 w 194"/>
                  <a:gd name="T37" fmla="*/ 213 h 217"/>
                  <a:gd name="T38" fmla="*/ 51 w 194"/>
                  <a:gd name="T39" fmla="*/ 217 h 217"/>
                  <a:gd name="T40" fmla="*/ 51 w 194"/>
                  <a:gd name="T41" fmla="*/ 212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4" h="217">
                    <a:moveTo>
                      <a:pt x="51" y="212"/>
                    </a:moveTo>
                    <a:cubicBezTo>
                      <a:pt x="55" y="211"/>
                      <a:pt x="55" y="211"/>
                      <a:pt x="55" y="211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83" y="9"/>
                      <a:pt x="183" y="9"/>
                      <a:pt x="183" y="9"/>
                    </a:cubicBezTo>
                    <a:cubicBezTo>
                      <a:pt x="143" y="206"/>
                      <a:pt x="143" y="206"/>
                      <a:pt x="143" y="206"/>
                    </a:cubicBezTo>
                    <a:cubicBezTo>
                      <a:pt x="51" y="207"/>
                      <a:pt x="51" y="207"/>
                      <a:pt x="51" y="207"/>
                    </a:cubicBezTo>
                    <a:cubicBezTo>
                      <a:pt x="51" y="212"/>
                      <a:pt x="51" y="212"/>
                      <a:pt x="51" y="212"/>
                    </a:cubicBezTo>
                    <a:cubicBezTo>
                      <a:pt x="55" y="211"/>
                      <a:pt x="55" y="211"/>
                      <a:pt x="55" y="211"/>
                    </a:cubicBezTo>
                    <a:cubicBezTo>
                      <a:pt x="51" y="212"/>
                      <a:pt x="51" y="212"/>
                      <a:pt x="51" y="212"/>
                    </a:cubicBezTo>
                    <a:cubicBezTo>
                      <a:pt x="51" y="217"/>
                      <a:pt x="51" y="217"/>
                      <a:pt x="51" y="217"/>
                    </a:cubicBezTo>
                    <a:cubicBezTo>
                      <a:pt x="147" y="216"/>
                      <a:pt x="147" y="216"/>
                      <a:pt x="147" y="216"/>
                    </a:cubicBezTo>
                    <a:cubicBezTo>
                      <a:pt x="149" y="216"/>
                      <a:pt x="151" y="214"/>
                      <a:pt x="151" y="212"/>
                    </a:cubicBezTo>
                    <a:cubicBezTo>
                      <a:pt x="193" y="6"/>
                      <a:pt x="193" y="6"/>
                      <a:pt x="193" y="6"/>
                    </a:cubicBezTo>
                    <a:cubicBezTo>
                      <a:pt x="194" y="4"/>
                      <a:pt x="193" y="3"/>
                      <a:pt x="192" y="2"/>
                    </a:cubicBezTo>
                    <a:cubicBezTo>
                      <a:pt x="191" y="0"/>
                      <a:pt x="190" y="0"/>
                      <a:pt x="189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2" y="0"/>
                      <a:pt x="1" y="2"/>
                    </a:cubicBezTo>
                    <a:cubicBezTo>
                      <a:pt x="1" y="3"/>
                      <a:pt x="0" y="4"/>
                      <a:pt x="0" y="6"/>
                    </a:cubicBezTo>
                    <a:cubicBezTo>
                      <a:pt x="46" y="213"/>
                      <a:pt x="46" y="213"/>
                      <a:pt x="46" y="213"/>
                    </a:cubicBezTo>
                    <a:cubicBezTo>
                      <a:pt x="47" y="215"/>
                      <a:pt x="48" y="217"/>
                      <a:pt x="51" y="217"/>
                    </a:cubicBezTo>
                    <a:cubicBezTo>
                      <a:pt x="51" y="212"/>
                      <a:pt x="51" y="212"/>
                      <a:pt x="51" y="212"/>
                    </a:cubicBezTo>
                  </a:path>
                </a:pathLst>
              </a:custGeom>
              <a:solidFill>
                <a:srgbClr val="E8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7" name="Freeform 37"/>
              <p:cNvSpPr>
                <a:spLocks noEditPoints="1"/>
              </p:cNvSpPr>
              <p:nvPr/>
            </p:nvSpPr>
            <p:spPr bwMode="auto">
              <a:xfrm>
                <a:off x="2144618" y="2000883"/>
                <a:ext cx="411163" cy="911225"/>
              </a:xfrm>
              <a:custGeom>
                <a:avLst/>
                <a:gdLst>
                  <a:gd name="T0" fmla="*/ 97 w 97"/>
                  <a:gd name="T1" fmla="*/ 215 h 215"/>
                  <a:gd name="T2" fmla="*/ 70 w 97"/>
                  <a:gd name="T3" fmla="*/ 215 h 215"/>
                  <a:gd name="T4" fmla="*/ 97 w 97"/>
                  <a:gd name="T5" fmla="*/ 215 h 215"/>
                  <a:gd name="T6" fmla="*/ 97 w 97"/>
                  <a:gd name="T7" fmla="*/ 215 h 215"/>
                  <a:gd name="T8" fmla="*/ 0 w 97"/>
                  <a:gd name="T9" fmla="*/ 3 h 215"/>
                  <a:gd name="T10" fmla="*/ 0 w 97"/>
                  <a:gd name="T11" fmla="*/ 5 h 215"/>
                  <a:gd name="T12" fmla="*/ 46 w 97"/>
                  <a:gd name="T13" fmla="*/ 212 h 215"/>
                  <a:gd name="T14" fmla="*/ 46 w 97"/>
                  <a:gd name="T15" fmla="*/ 213 h 215"/>
                  <a:gd name="T16" fmla="*/ 46 w 97"/>
                  <a:gd name="T17" fmla="*/ 212 h 215"/>
                  <a:gd name="T18" fmla="*/ 0 w 97"/>
                  <a:gd name="T19" fmla="*/ 5 h 215"/>
                  <a:gd name="T20" fmla="*/ 0 w 97"/>
                  <a:gd name="T21" fmla="*/ 3 h 215"/>
                  <a:gd name="T22" fmla="*/ 2 w 97"/>
                  <a:gd name="T23" fmla="*/ 0 h 215"/>
                  <a:gd name="T24" fmla="*/ 1 w 97"/>
                  <a:gd name="T25" fmla="*/ 1 h 215"/>
                  <a:gd name="T26" fmla="*/ 1 w 97"/>
                  <a:gd name="T27" fmla="*/ 1 h 215"/>
                  <a:gd name="T28" fmla="*/ 1 w 97"/>
                  <a:gd name="T29" fmla="*/ 1 h 215"/>
                  <a:gd name="T30" fmla="*/ 2 w 97"/>
                  <a:gd name="T31" fmla="*/ 0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7" h="215">
                    <a:moveTo>
                      <a:pt x="97" y="215"/>
                    </a:moveTo>
                    <a:cubicBezTo>
                      <a:pt x="70" y="215"/>
                      <a:pt x="70" y="215"/>
                      <a:pt x="70" y="215"/>
                    </a:cubicBezTo>
                    <a:cubicBezTo>
                      <a:pt x="97" y="215"/>
                      <a:pt x="97" y="215"/>
                      <a:pt x="97" y="215"/>
                    </a:cubicBezTo>
                    <a:cubicBezTo>
                      <a:pt x="97" y="215"/>
                      <a:pt x="97" y="215"/>
                      <a:pt x="97" y="215"/>
                    </a:cubicBezTo>
                    <a:moveTo>
                      <a:pt x="0" y="3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46" y="212"/>
                      <a:pt x="46" y="212"/>
                      <a:pt x="46" y="212"/>
                    </a:cubicBezTo>
                    <a:cubicBezTo>
                      <a:pt x="46" y="212"/>
                      <a:pt x="46" y="212"/>
                      <a:pt x="46" y="213"/>
                    </a:cubicBezTo>
                    <a:cubicBezTo>
                      <a:pt x="46" y="212"/>
                      <a:pt x="46" y="212"/>
                      <a:pt x="46" y="21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8" name="Freeform 38"/>
              <p:cNvSpPr>
                <a:spLocks/>
              </p:cNvSpPr>
              <p:nvPr/>
            </p:nvSpPr>
            <p:spPr bwMode="auto">
              <a:xfrm>
                <a:off x="2190655" y="2034220"/>
                <a:ext cx="365125" cy="839788"/>
              </a:xfrm>
              <a:custGeom>
                <a:avLst/>
                <a:gdLst>
                  <a:gd name="T0" fmla="*/ 230 w 230"/>
                  <a:gd name="T1" fmla="*/ 0 h 529"/>
                  <a:gd name="T2" fmla="*/ 0 w 230"/>
                  <a:gd name="T3" fmla="*/ 0 h 529"/>
                  <a:gd name="T4" fmla="*/ 118 w 230"/>
                  <a:gd name="T5" fmla="*/ 529 h 529"/>
                  <a:gd name="T6" fmla="*/ 230 w 230"/>
                  <a:gd name="T7" fmla="*/ 529 h 529"/>
                  <a:gd name="T8" fmla="*/ 230 w 230"/>
                  <a:gd name="T9" fmla="*/ 0 h 5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0" h="529">
                    <a:moveTo>
                      <a:pt x="230" y="0"/>
                    </a:moveTo>
                    <a:lnTo>
                      <a:pt x="0" y="0"/>
                    </a:lnTo>
                    <a:lnTo>
                      <a:pt x="118" y="529"/>
                    </a:lnTo>
                    <a:lnTo>
                      <a:pt x="230" y="529"/>
                    </a:lnTo>
                    <a:lnTo>
                      <a:pt x="230" y="0"/>
                    </a:lnTo>
                    <a:close/>
                  </a:path>
                </a:pathLst>
              </a:custGeom>
              <a:solidFill>
                <a:srgbClr val="D0CF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9" name="Freeform 39"/>
              <p:cNvSpPr>
                <a:spLocks/>
              </p:cNvSpPr>
              <p:nvPr/>
            </p:nvSpPr>
            <p:spPr bwMode="auto">
              <a:xfrm>
                <a:off x="2190655" y="2034220"/>
                <a:ext cx="365125" cy="839788"/>
              </a:xfrm>
              <a:custGeom>
                <a:avLst/>
                <a:gdLst>
                  <a:gd name="T0" fmla="*/ 230 w 230"/>
                  <a:gd name="T1" fmla="*/ 0 h 529"/>
                  <a:gd name="T2" fmla="*/ 0 w 230"/>
                  <a:gd name="T3" fmla="*/ 0 h 529"/>
                  <a:gd name="T4" fmla="*/ 118 w 230"/>
                  <a:gd name="T5" fmla="*/ 529 h 529"/>
                  <a:gd name="T6" fmla="*/ 230 w 230"/>
                  <a:gd name="T7" fmla="*/ 529 h 529"/>
                  <a:gd name="T8" fmla="*/ 230 w 230"/>
                  <a:gd name="T9" fmla="*/ 0 h 5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0" h="529">
                    <a:moveTo>
                      <a:pt x="230" y="0"/>
                    </a:moveTo>
                    <a:lnTo>
                      <a:pt x="0" y="0"/>
                    </a:lnTo>
                    <a:lnTo>
                      <a:pt x="118" y="529"/>
                    </a:lnTo>
                    <a:lnTo>
                      <a:pt x="230" y="529"/>
                    </a:lnTo>
                    <a:lnTo>
                      <a:pt x="23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0" name="Freeform 40"/>
              <p:cNvSpPr>
                <a:spLocks/>
              </p:cNvSpPr>
              <p:nvPr/>
            </p:nvSpPr>
            <p:spPr bwMode="auto">
              <a:xfrm>
                <a:off x="2144618" y="1996120"/>
                <a:ext cx="411163" cy="919163"/>
              </a:xfrm>
              <a:custGeom>
                <a:avLst/>
                <a:gdLst>
                  <a:gd name="T0" fmla="*/ 97 w 97"/>
                  <a:gd name="T1" fmla="*/ 0 h 217"/>
                  <a:gd name="T2" fmla="*/ 5 w 97"/>
                  <a:gd name="T3" fmla="*/ 0 h 217"/>
                  <a:gd name="T4" fmla="*/ 2 w 97"/>
                  <a:gd name="T5" fmla="*/ 1 h 217"/>
                  <a:gd name="T6" fmla="*/ 1 w 97"/>
                  <a:gd name="T7" fmla="*/ 2 h 217"/>
                  <a:gd name="T8" fmla="*/ 1 w 97"/>
                  <a:gd name="T9" fmla="*/ 2 h 217"/>
                  <a:gd name="T10" fmla="*/ 0 w 97"/>
                  <a:gd name="T11" fmla="*/ 4 h 217"/>
                  <a:gd name="T12" fmla="*/ 0 w 97"/>
                  <a:gd name="T13" fmla="*/ 6 h 217"/>
                  <a:gd name="T14" fmla="*/ 46 w 97"/>
                  <a:gd name="T15" fmla="*/ 213 h 217"/>
                  <a:gd name="T16" fmla="*/ 46 w 97"/>
                  <a:gd name="T17" fmla="*/ 214 h 217"/>
                  <a:gd name="T18" fmla="*/ 51 w 97"/>
                  <a:gd name="T19" fmla="*/ 217 h 217"/>
                  <a:gd name="T20" fmla="*/ 51 w 97"/>
                  <a:gd name="T21" fmla="*/ 217 h 217"/>
                  <a:gd name="T22" fmla="*/ 70 w 97"/>
                  <a:gd name="T23" fmla="*/ 216 h 217"/>
                  <a:gd name="T24" fmla="*/ 97 w 97"/>
                  <a:gd name="T25" fmla="*/ 216 h 217"/>
                  <a:gd name="T26" fmla="*/ 97 w 97"/>
                  <a:gd name="T27" fmla="*/ 207 h 217"/>
                  <a:gd name="T28" fmla="*/ 55 w 97"/>
                  <a:gd name="T29" fmla="*/ 207 h 217"/>
                  <a:gd name="T30" fmla="*/ 11 w 97"/>
                  <a:gd name="T31" fmla="*/ 9 h 217"/>
                  <a:gd name="T32" fmla="*/ 97 w 97"/>
                  <a:gd name="T33" fmla="*/ 9 h 217"/>
                  <a:gd name="T34" fmla="*/ 97 w 97"/>
                  <a:gd name="T3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217">
                    <a:moveTo>
                      <a:pt x="97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2" y="0"/>
                      <a:pt x="2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3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46" y="213"/>
                      <a:pt x="46" y="213"/>
                      <a:pt x="46" y="213"/>
                    </a:cubicBezTo>
                    <a:cubicBezTo>
                      <a:pt x="46" y="213"/>
                      <a:pt x="46" y="213"/>
                      <a:pt x="46" y="214"/>
                    </a:cubicBezTo>
                    <a:cubicBezTo>
                      <a:pt x="47" y="215"/>
                      <a:pt x="49" y="217"/>
                      <a:pt x="51" y="217"/>
                    </a:cubicBezTo>
                    <a:cubicBezTo>
                      <a:pt x="51" y="217"/>
                      <a:pt x="51" y="217"/>
                      <a:pt x="51" y="217"/>
                    </a:cubicBezTo>
                    <a:cubicBezTo>
                      <a:pt x="70" y="216"/>
                      <a:pt x="70" y="216"/>
                      <a:pt x="70" y="216"/>
                    </a:cubicBezTo>
                    <a:cubicBezTo>
                      <a:pt x="97" y="216"/>
                      <a:pt x="97" y="216"/>
                      <a:pt x="97" y="216"/>
                    </a:cubicBezTo>
                    <a:cubicBezTo>
                      <a:pt x="97" y="207"/>
                      <a:pt x="97" y="207"/>
                      <a:pt x="97" y="207"/>
                    </a:cubicBezTo>
                    <a:cubicBezTo>
                      <a:pt x="55" y="207"/>
                      <a:pt x="55" y="207"/>
                      <a:pt x="55" y="207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7" y="9"/>
                      <a:pt x="97" y="9"/>
                      <a:pt x="97" y="9"/>
                    </a:cubicBezTo>
                    <a:cubicBezTo>
                      <a:pt x="97" y="0"/>
                      <a:pt x="97" y="0"/>
                      <a:pt x="97" y="0"/>
                    </a:cubicBezTo>
                  </a:path>
                </a:pathLst>
              </a:custGeom>
              <a:solidFill>
                <a:srgbClr val="D0CF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50" name="文本框 149"/>
          <p:cNvSpPr txBox="1"/>
          <p:nvPr/>
        </p:nvSpPr>
        <p:spPr>
          <a:xfrm>
            <a:off x="1989121" y="4401580"/>
            <a:ext cx="82137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Thank you for listening</a:t>
            </a:r>
            <a:endParaRPr lang="zh-CN" altLang="en-US" sz="6000" b="1" dirty="0">
              <a:solidFill>
                <a:srgbClr val="FFFFFF"/>
              </a:solidFill>
              <a:latin typeface="Times New Roman" panose="02020603050405020304" pitchFamily="18" charset="0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51" name="直接连接符 150" descr="e7d195523061f1c0deeec63e560781cfd59afb0ea006f2a87ABB68BF51EA6619813959095094C18C62A12F549504892A4AAA8C1554C6663626E05CA27F281A14E6983772AFC3FB97135759321DEA3D7047B2D20B121D4E05A6D0F227958A32026FEBB3ABD36322023181A2FF8EA235E789B1C6FF9A70CDD2C90B48B40EB7806F7806DF616AB3CE63"/>
          <p:cNvCxnSpPr/>
          <p:nvPr/>
        </p:nvCxnSpPr>
        <p:spPr>
          <a:xfrm rot="5400000">
            <a:off x="6096983" y="1718776"/>
            <a:ext cx="0" cy="774000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文本框 151"/>
          <p:cNvSpPr txBox="1"/>
          <p:nvPr/>
        </p:nvSpPr>
        <p:spPr>
          <a:xfrm>
            <a:off x="5190745" y="570158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2019.9.27</a:t>
            </a:r>
            <a:endParaRPr lang="zh-CN" altLang="en-US" sz="2800" b="1" dirty="0">
              <a:solidFill>
                <a:srgbClr val="FFFFFF"/>
              </a:solidFill>
              <a:latin typeface="Times New Roman" panose="02020603050405020304" pitchFamily="18" charset="0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62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195" flipV="1">
            <a:off x="1006081" y="1449772"/>
            <a:ext cx="5561307" cy="5571406"/>
          </a:xfrm>
          <a:prstGeom prst="rect">
            <a:avLst/>
          </a:prstGeom>
        </p:spPr>
      </p:pic>
      <p:sp>
        <p:nvSpPr>
          <p:cNvPr id="56" name="文本框 55"/>
          <p:cNvSpPr txBox="1"/>
          <p:nvPr/>
        </p:nvSpPr>
        <p:spPr>
          <a:xfrm>
            <a:off x="8454979" y="1040219"/>
            <a:ext cx="167866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600" b="1" dirty="0">
                <a:solidFill>
                  <a:srgbClr val="FFFFFF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01</a:t>
            </a:r>
            <a:endParaRPr lang="zh-CN" altLang="en-US" sz="16600" b="1" dirty="0">
              <a:solidFill>
                <a:srgbClr val="FFFFFF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6785437" y="4105138"/>
            <a:ext cx="51950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Introduction</a:t>
            </a:r>
          </a:p>
        </p:txBody>
      </p:sp>
      <p:cxnSp>
        <p:nvCxnSpPr>
          <p:cNvPr id="58" name="直接连接符 57" descr="e7d195523061f1c0deeec63e560781cfd59afb0ea006f2a87ABB68BF51EA6619813959095094C18C62A12F549504892A4AAA8C1554C6663626E05CA27F281A14E6983772AFC3FB97135759321DEA3D7047B2D20B121D4E05A6D0F227958A32026FEBB3ABD36322023181A2FF8EA235E789B1C6FF9A70CDD2C90B48B40EB7806F7806DF616AB3CE63"/>
          <p:cNvCxnSpPr/>
          <p:nvPr/>
        </p:nvCxnSpPr>
        <p:spPr>
          <a:xfrm rot="5400000">
            <a:off x="9295279" y="1753203"/>
            <a:ext cx="0" cy="396000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100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矩形 168">
            <a:extLst>
              <a:ext uri="{FF2B5EF4-FFF2-40B4-BE49-F238E27FC236}">
                <a16:creationId xmlns:a16="http://schemas.microsoft.com/office/drawing/2014/main" id="{FED23FD4-BD59-4386-8C29-7C6448DA735D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0" name="组合 169">
            <a:extLst>
              <a:ext uri="{FF2B5EF4-FFF2-40B4-BE49-F238E27FC236}">
                <a16:creationId xmlns:a16="http://schemas.microsoft.com/office/drawing/2014/main" id="{191E9EB0-7BF9-4E70-AB8E-2BC4AD3F539F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171" name="组合 170">
              <a:extLst>
                <a:ext uri="{FF2B5EF4-FFF2-40B4-BE49-F238E27FC236}">
                  <a16:creationId xmlns:a16="http://schemas.microsoft.com/office/drawing/2014/main" id="{A0FBABB3-2A60-4F87-A1A9-10A776102992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219" name="Rectangle 37">
                <a:extLst>
                  <a:ext uri="{FF2B5EF4-FFF2-40B4-BE49-F238E27FC236}">
                    <a16:creationId xmlns:a16="http://schemas.microsoft.com/office/drawing/2014/main" id="{ED1502BC-260A-4895-B9AA-B1533B6E02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Rectangle 25">
                <a:extLst>
                  <a:ext uri="{FF2B5EF4-FFF2-40B4-BE49-F238E27FC236}">
                    <a16:creationId xmlns:a16="http://schemas.microsoft.com/office/drawing/2014/main" id="{32492D2B-B5FC-4C5B-B456-D9FE26B7C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Rectangle 25">
                <a:extLst>
                  <a:ext uri="{FF2B5EF4-FFF2-40B4-BE49-F238E27FC236}">
                    <a16:creationId xmlns:a16="http://schemas.microsoft.com/office/drawing/2014/main" id="{24AA29F3-ED07-4A44-B106-B351CA1600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Rectangle 29">
                <a:extLst>
                  <a:ext uri="{FF2B5EF4-FFF2-40B4-BE49-F238E27FC236}">
                    <a16:creationId xmlns:a16="http://schemas.microsoft.com/office/drawing/2014/main" id="{208B197D-9748-4A96-B802-D53700B06E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72" name="组合 171">
              <a:extLst>
                <a:ext uri="{FF2B5EF4-FFF2-40B4-BE49-F238E27FC236}">
                  <a16:creationId xmlns:a16="http://schemas.microsoft.com/office/drawing/2014/main" id="{2DCD8C42-46A5-466C-A038-524C016F95AD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173" name="组合 172">
                <a:extLst>
                  <a:ext uri="{FF2B5EF4-FFF2-40B4-BE49-F238E27FC236}">
                    <a16:creationId xmlns:a16="http://schemas.microsoft.com/office/drawing/2014/main" id="{74A8ED85-0B57-46F6-96A9-C3AE8802B75C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208" name="Freeform 114">
                  <a:extLst>
                    <a:ext uri="{FF2B5EF4-FFF2-40B4-BE49-F238E27FC236}">
                      <a16:creationId xmlns:a16="http://schemas.microsoft.com/office/drawing/2014/main" id="{BB1F7C7D-FAED-4120-AECF-AD1DA234ED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9" name="Freeform 115">
                  <a:extLst>
                    <a:ext uri="{FF2B5EF4-FFF2-40B4-BE49-F238E27FC236}">
                      <a16:creationId xmlns:a16="http://schemas.microsoft.com/office/drawing/2014/main" id="{BBED97A6-398F-48AC-83BF-F8874B976A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0" name="Freeform 116">
                  <a:extLst>
                    <a:ext uri="{FF2B5EF4-FFF2-40B4-BE49-F238E27FC236}">
                      <a16:creationId xmlns:a16="http://schemas.microsoft.com/office/drawing/2014/main" id="{04B31FF1-5750-450D-AD80-9548695055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1" name="Freeform 117">
                  <a:extLst>
                    <a:ext uri="{FF2B5EF4-FFF2-40B4-BE49-F238E27FC236}">
                      <a16:creationId xmlns:a16="http://schemas.microsoft.com/office/drawing/2014/main" id="{AD0CFF04-8B2F-473F-9C05-696EFFC55F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2" name="Freeform 118">
                  <a:extLst>
                    <a:ext uri="{FF2B5EF4-FFF2-40B4-BE49-F238E27FC236}">
                      <a16:creationId xmlns:a16="http://schemas.microsoft.com/office/drawing/2014/main" id="{13B328DB-9AC6-4C6B-8F3F-58181A9D0E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3" name="Freeform 119">
                  <a:extLst>
                    <a:ext uri="{FF2B5EF4-FFF2-40B4-BE49-F238E27FC236}">
                      <a16:creationId xmlns:a16="http://schemas.microsoft.com/office/drawing/2014/main" id="{07925635-07FB-44DF-A651-DF7733A38D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4" name="Freeform 120">
                  <a:extLst>
                    <a:ext uri="{FF2B5EF4-FFF2-40B4-BE49-F238E27FC236}">
                      <a16:creationId xmlns:a16="http://schemas.microsoft.com/office/drawing/2014/main" id="{8E32F02E-9A53-403D-AB38-451105F5AB8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5" name="Freeform 121">
                  <a:extLst>
                    <a:ext uri="{FF2B5EF4-FFF2-40B4-BE49-F238E27FC236}">
                      <a16:creationId xmlns:a16="http://schemas.microsoft.com/office/drawing/2014/main" id="{9758F071-9436-4A03-8C45-946F74A979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6" name="Freeform 122">
                  <a:extLst>
                    <a:ext uri="{FF2B5EF4-FFF2-40B4-BE49-F238E27FC236}">
                      <a16:creationId xmlns:a16="http://schemas.microsoft.com/office/drawing/2014/main" id="{3F75B34D-3986-426E-AFA1-0945F1740E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7" name="Freeform 123">
                  <a:extLst>
                    <a:ext uri="{FF2B5EF4-FFF2-40B4-BE49-F238E27FC236}">
                      <a16:creationId xmlns:a16="http://schemas.microsoft.com/office/drawing/2014/main" id="{E04530F6-C807-4255-8BF2-B79F509163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8" name="Freeform 124">
                  <a:extLst>
                    <a:ext uri="{FF2B5EF4-FFF2-40B4-BE49-F238E27FC236}">
                      <a16:creationId xmlns:a16="http://schemas.microsoft.com/office/drawing/2014/main" id="{EBD26819-FAD4-4753-851C-217A045BFF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4" name="组合 173">
                <a:extLst>
                  <a:ext uri="{FF2B5EF4-FFF2-40B4-BE49-F238E27FC236}">
                    <a16:creationId xmlns:a16="http://schemas.microsoft.com/office/drawing/2014/main" id="{61086959-DB80-4975-A154-00B8CEF2E455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175" name="Freeform 5">
                  <a:extLst>
                    <a:ext uri="{FF2B5EF4-FFF2-40B4-BE49-F238E27FC236}">
                      <a16:creationId xmlns:a16="http://schemas.microsoft.com/office/drawing/2014/main" id="{68AD6605-0738-468D-8C10-E6441F9483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6" name="Freeform 6">
                  <a:extLst>
                    <a:ext uri="{FF2B5EF4-FFF2-40B4-BE49-F238E27FC236}">
                      <a16:creationId xmlns:a16="http://schemas.microsoft.com/office/drawing/2014/main" id="{1333FB02-87C6-423E-B0FF-9A07578940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7" name="Freeform 7">
                  <a:extLst>
                    <a:ext uri="{FF2B5EF4-FFF2-40B4-BE49-F238E27FC236}">
                      <a16:creationId xmlns:a16="http://schemas.microsoft.com/office/drawing/2014/main" id="{D3B449FC-A012-43D7-BF13-06A48BE8D8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8" name="Freeform 8">
                  <a:extLst>
                    <a:ext uri="{FF2B5EF4-FFF2-40B4-BE49-F238E27FC236}">
                      <a16:creationId xmlns:a16="http://schemas.microsoft.com/office/drawing/2014/main" id="{8A1918C6-FAD0-4554-AAE6-4233DB5D59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">
                  <a:extLst>
                    <a:ext uri="{FF2B5EF4-FFF2-40B4-BE49-F238E27FC236}">
                      <a16:creationId xmlns:a16="http://schemas.microsoft.com/office/drawing/2014/main" id="{63417248-E925-4976-A095-8DDAA4AB12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0" name="Freeform 10">
                  <a:extLst>
                    <a:ext uri="{FF2B5EF4-FFF2-40B4-BE49-F238E27FC236}">
                      <a16:creationId xmlns:a16="http://schemas.microsoft.com/office/drawing/2014/main" id="{CE3E564C-8BF3-4B5C-832E-95E61535FE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1" name="Freeform 11">
                  <a:extLst>
                    <a:ext uri="{FF2B5EF4-FFF2-40B4-BE49-F238E27FC236}">
                      <a16:creationId xmlns:a16="http://schemas.microsoft.com/office/drawing/2014/main" id="{744660AB-CCD0-43DA-853B-A3F749339A6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2" name="Freeform 12">
                  <a:extLst>
                    <a:ext uri="{FF2B5EF4-FFF2-40B4-BE49-F238E27FC236}">
                      <a16:creationId xmlns:a16="http://schemas.microsoft.com/office/drawing/2014/main" id="{E1B7D72A-C426-4428-940A-02C3ACC9C6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3" name="Freeform 13">
                  <a:extLst>
                    <a:ext uri="{FF2B5EF4-FFF2-40B4-BE49-F238E27FC236}">
                      <a16:creationId xmlns:a16="http://schemas.microsoft.com/office/drawing/2014/main" id="{97CD630C-F56B-410E-9BB4-8096505A8C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4" name="Freeform 14">
                  <a:extLst>
                    <a:ext uri="{FF2B5EF4-FFF2-40B4-BE49-F238E27FC236}">
                      <a16:creationId xmlns:a16="http://schemas.microsoft.com/office/drawing/2014/main" id="{404F352A-795D-4BB8-A55A-1EDAE1EC85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5" name="Freeform 15">
                  <a:extLst>
                    <a:ext uri="{FF2B5EF4-FFF2-40B4-BE49-F238E27FC236}">
                      <a16:creationId xmlns:a16="http://schemas.microsoft.com/office/drawing/2014/main" id="{D5057793-9E84-4749-B820-DCFA3BEB44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6" name="Freeform 16">
                  <a:extLst>
                    <a:ext uri="{FF2B5EF4-FFF2-40B4-BE49-F238E27FC236}">
                      <a16:creationId xmlns:a16="http://schemas.microsoft.com/office/drawing/2014/main" id="{BA167273-5354-4F9C-84E7-B3A90EBDC3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7" name="Freeform 17">
                  <a:extLst>
                    <a:ext uri="{FF2B5EF4-FFF2-40B4-BE49-F238E27FC236}">
                      <a16:creationId xmlns:a16="http://schemas.microsoft.com/office/drawing/2014/main" id="{A05AA2BC-9064-472F-AE06-B5579C62F2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8" name="Freeform 18">
                  <a:extLst>
                    <a:ext uri="{FF2B5EF4-FFF2-40B4-BE49-F238E27FC236}">
                      <a16:creationId xmlns:a16="http://schemas.microsoft.com/office/drawing/2014/main" id="{29B9BEC9-9DC1-4095-9FAE-58E1578C03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9" name="Freeform 19">
                  <a:extLst>
                    <a:ext uri="{FF2B5EF4-FFF2-40B4-BE49-F238E27FC236}">
                      <a16:creationId xmlns:a16="http://schemas.microsoft.com/office/drawing/2014/main" id="{F44DF0E1-E2C2-4FE2-B012-1FDC17B5BF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0" name="Freeform 20">
                  <a:extLst>
                    <a:ext uri="{FF2B5EF4-FFF2-40B4-BE49-F238E27FC236}">
                      <a16:creationId xmlns:a16="http://schemas.microsoft.com/office/drawing/2014/main" id="{C4821C41-97AC-4892-A023-9FA1C6F5FC8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1" name="Freeform 21">
                  <a:extLst>
                    <a:ext uri="{FF2B5EF4-FFF2-40B4-BE49-F238E27FC236}">
                      <a16:creationId xmlns:a16="http://schemas.microsoft.com/office/drawing/2014/main" id="{12C00DE6-BF55-45EF-B8E7-2D010DB06F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2" name="Freeform 22">
                  <a:extLst>
                    <a:ext uri="{FF2B5EF4-FFF2-40B4-BE49-F238E27FC236}">
                      <a16:creationId xmlns:a16="http://schemas.microsoft.com/office/drawing/2014/main" id="{11C5E136-CD0F-4D6F-BC28-DC547A66B5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3" name="Freeform 23">
                  <a:extLst>
                    <a:ext uri="{FF2B5EF4-FFF2-40B4-BE49-F238E27FC236}">
                      <a16:creationId xmlns:a16="http://schemas.microsoft.com/office/drawing/2014/main" id="{24E02102-A981-47BD-AE72-E690084895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4" name="Freeform 24">
                  <a:extLst>
                    <a:ext uri="{FF2B5EF4-FFF2-40B4-BE49-F238E27FC236}">
                      <a16:creationId xmlns:a16="http://schemas.microsoft.com/office/drawing/2014/main" id="{4011B0EE-DDB9-4AA8-A29C-6E4BCF355B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5" name="Freeform 25">
                  <a:extLst>
                    <a:ext uri="{FF2B5EF4-FFF2-40B4-BE49-F238E27FC236}">
                      <a16:creationId xmlns:a16="http://schemas.microsoft.com/office/drawing/2014/main" id="{94A3FB78-95E3-426E-BA70-032B63D11B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6" name="Freeform 26">
                  <a:extLst>
                    <a:ext uri="{FF2B5EF4-FFF2-40B4-BE49-F238E27FC236}">
                      <a16:creationId xmlns:a16="http://schemas.microsoft.com/office/drawing/2014/main" id="{7FDBB13B-86C9-4481-AB9E-2EF5BD5C12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7" name="Freeform 27">
                  <a:extLst>
                    <a:ext uri="{FF2B5EF4-FFF2-40B4-BE49-F238E27FC236}">
                      <a16:creationId xmlns:a16="http://schemas.microsoft.com/office/drawing/2014/main" id="{621974CF-1331-418B-B56A-694BFBCDDC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8" name="Freeform 28">
                  <a:extLst>
                    <a:ext uri="{FF2B5EF4-FFF2-40B4-BE49-F238E27FC236}">
                      <a16:creationId xmlns:a16="http://schemas.microsoft.com/office/drawing/2014/main" id="{B4A626DE-3D9A-40DB-81BF-0330C3F88D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9" name="Freeform 30">
                  <a:extLst>
                    <a:ext uri="{FF2B5EF4-FFF2-40B4-BE49-F238E27FC236}">
                      <a16:creationId xmlns:a16="http://schemas.microsoft.com/office/drawing/2014/main" id="{F1D764C2-55BB-48ED-9147-CD53275E47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0" name="Freeform 32">
                  <a:extLst>
                    <a:ext uri="{FF2B5EF4-FFF2-40B4-BE49-F238E27FC236}">
                      <a16:creationId xmlns:a16="http://schemas.microsoft.com/office/drawing/2014/main" id="{2B000710-89FD-4462-B073-2AECEE4BB4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1" name="Freeform 33">
                  <a:extLst>
                    <a:ext uri="{FF2B5EF4-FFF2-40B4-BE49-F238E27FC236}">
                      <a16:creationId xmlns:a16="http://schemas.microsoft.com/office/drawing/2014/main" id="{1DB113D4-DF6C-4968-84E3-3F654F99DD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2" name="Freeform 34">
                  <a:extLst>
                    <a:ext uri="{FF2B5EF4-FFF2-40B4-BE49-F238E27FC236}">
                      <a16:creationId xmlns:a16="http://schemas.microsoft.com/office/drawing/2014/main" id="{B12CC116-6207-4304-8906-2441F40AF2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3" name="Freeform 36">
                  <a:extLst>
                    <a:ext uri="{FF2B5EF4-FFF2-40B4-BE49-F238E27FC236}">
                      <a16:creationId xmlns:a16="http://schemas.microsoft.com/office/drawing/2014/main" id="{0201482F-55A1-47D1-ACE1-6CA1ECFAFC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4" name="Freeform 37">
                  <a:extLst>
                    <a:ext uri="{FF2B5EF4-FFF2-40B4-BE49-F238E27FC236}">
                      <a16:creationId xmlns:a16="http://schemas.microsoft.com/office/drawing/2014/main" id="{BED382E9-6C50-4960-921B-0D48E7683B6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5" name="Freeform 38">
                  <a:extLst>
                    <a:ext uri="{FF2B5EF4-FFF2-40B4-BE49-F238E27FC236}">
                      <a16:creationId xmlns:a16="http://schemas.microsoft.com/office/drawing/2014/main" id="{BAF5EB7F-6D8E-43D4-898F-DDB8AE4005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6" name="Freeform 39">
                  <a:extLst>
                    <a:ext uri="{FF2B5EF4-FFF2-40B4-BE49-F238E27FC236}">
                      <a16:creationId xmlns:a16="http://schemas.microsoft.com/office/drawing/2014/main" id="{16889A90-2132-4C92-9D6F-E5D11C6ADC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7" name="Freeform 40">
                  <a:extLst>
                    <a:ext uri="{FF2B5EF4-FFF2-40B4-BE49-F238E27FC236}">
                      <a16:creationId xmlns:a16="http://schemas.microsoft.com/office/drawing/2014/main" id="{195A5B89-F9AE-4269-AB4A-7FB97455A6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23" name="组合 222">
            <a:extLst>
              <a:ext uri="{FF2B5EF4-FFF2-40B4-BE49-F238E27FC236}">
                <a16:creationId xmlns:a16="http://schemas.microsoft.com/office/drawing/2014/main" id="{7DFD6341-CB45-4046-AD1E-8C8AB83C4309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224" name="组合 223">
              <a:extLst>
                <a:ext uri="{FF2B5EF4-FFF2-40B4-BE49-F238E27FC236}">
                  <a16:creationId xmlns:a16="http://schemas.microsoft.com/office/drawing/2014/main" id="{0D84E86B-3487-4734-B838-064B79DCB133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238" name="Freeform 13">
                <a:extLst>
                  <a:ext uri="{FF2B5EF4-FFF2-40B4-BE49-F238E27FC236}">
                    <a16:creationId xmlns:a16="http://schemas.microsoft.com/office/drawing/2014/main" id="{A6B35B49-3203-46A0-B24E-5696EE2F6C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4">
                <a:extLst>
                  <a:ext uri="{FF2B5EF4-FFF2-40B4-BE49-F238E27FC236}">
                    <a16:creationId xmlns:a16="http://schemas.microsoft.com/office/drawing/2014/main" id="{89A60F5C-DF9D-4AE4-A81A-8A51FF356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5">
                <a:extLst>
                  <a:ext uri="{FF2B5EF4-FFF2-40B4-BE49-F238E27FC236}">
                    <a16:creationId xmlns:a16="http://schemas.microsoft.com/office/drawing/2014/main" id="{22913D71-2C82-431A-AA9B-634130AA40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Line 16">
                <a:extLst>
                  <a:ext uri="{FF2B5EF4-FFF2-40B4-BE49-F238E27FC236}">
                    <a16:creationId xmlns:a16="http://schemas.microsoft.com/office/drawing/2014/main" id="{57DE2F04-0760-4DEE-AA5F-6183D3A044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Line 17">
                <a:extLst>
                  <a:ext uri="{FF2B5EF4-FFF2-40B4-BE49-F238E27FC236}">
                    <a16:creationId xmlns:a16="http://schemas.microsoft.com/office/drawing/2014/main" id="{735088F1-46A5-45EA-A669-13B8BFF2EA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Line 18">
                <a:extLst>
                  <a:ext uri="{FF2B5EF4-FFF2-40B4-BE49-F238E27FC236}">
                    <a16:creationId xmlns:a16="http://schemas.microsoft.com/office/drawing/2014/main" id="{163292A1-21B2-4D4C-BC32-D36EE99735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Line 19">
                <a:extLst>
                  <a:ext uri="{FF2B5EF4-FFF2-40B4-BE49-F238E27FC236}">
                    <a16:creationId xmlns:a16="http://schemas.microsoft.com/office/drawing/2014/main" id="{7BA8503C-B732-4BAE-B882-A7A1476138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Line 20">
                <a:extLst>
                  <a:ext uri="{FF2B5EF4-FFF2-40B4-BE49-F238E27FC236}">
                    <a16:creationId xmlns:a16="http://schemas.microsoft.com/office/drawing/2014/main" id="{0C3517EA-C6B4-40E2-A412-229F49B81D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Line 21">
                <a:extLst>
                  <a:ext uri="{FF2B5EF4-FFF2-40B4-BE49-F238E27FC236}">
                    <a16:creationId xmlns:a16="http://schemas.microsoft.com/office/drawing/2014/main" id="{BDB94415-5665-4845-8EE0-0260C59EB8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5" name="组合 224">
              <a:extLst>
                <a:ext uri="{FF2B5EF4-FFF2-40B4-BE49-F238E27FC236}">
                  <a16:creationId xmlns:a16="http://schemas.microsoft.com/office/drawing/2014/main" id="{15411CC0-CABE-458A-A7CB-674934D451DE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235" name="Rectangle 112">
                <a:extLst>
                  <a:ext uri="{FF2B5EF4-FFF2-40B4-BE49-F238E27FC236}">
                    <a16:creationId xmlns:a16="http://schemas.microsoft.com/office/drawing/2014/main" id="{5982C0A9-1480-49F2-92C6-1603609B3A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Rectangle 113">
                <a:extLst>
                  <a:ext uri="{FF2B5EF4-FFF2-40B4-BE49-F238E27FC236}">
                    <a16:creationId xmlns:a16="http://schemas.microsoft.com/office/drawing/2014/main" id="{013EFD82-0CFF-4E5D-AF7C-E5DC2B8031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Rectangle 33">
                <a:extLst>
                  <a:ext uri="{FF2B5EF4-FFF2-40B4-BE49-F238E27FC236}">
                    <a16:creationId xmlns:a16="http://schemas.microsoft.com/office/drawing/2014/main" id="{FEB23F81-ECF7-48E8-AFB7-9982340E9E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6" name="组合 225">
              <a:extLst>
                <a:ext uri="{FF2B5EF4-FFF2-40B4-BE49-F238E27FC236}">
                  <a16:creationId xmlns:a16="http://schemas.microsoft.com/office/drawing/2014/main" id="{C8C030A6-76FF-46EC-931E-8CD6381434F3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227" name="组合 226">
                <a:extLst>
                  <a:ext uri="{FF2B5EF4-FFF2-40B4-BE49-F238E27FC236}">
                    <a16:creationId xmlns:a16="http://schemas.microsoft.com/office/drawing/2014/main" id="{292DA438-1474-413E-8A46-82556A52D14C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229" name="Freeform 125">
                  <a:extLst>
                    <a:ext uri="{FF2B5EF4-FFF2-40B4-BE49-F238E27FC236}">
                      <a16:creationId xmlns:a16="http://schemas.microsoft.com/office/drawing/2014/main" id="{DAF37D3A-46B9-4E67-9EF5-F926B636C8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0" name="Freeform 126">
                  <a:extLst>
                    <a:ext uri="{FF2B5EF4-FFF2-40B4-BE49-F238E27FC236}">
                      <a16:creationId xmlns:a16="http://schemas.microsoft.com/office/drawing/2014/main" id="{B9053FF5-F0D2-4201-A8C1-450CAB3AD7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1" name="Freeform 127">
                  <a:extLst>
                    <a:ext uri="{FF2B5EF4-FFF2-40B4-BE49-F238E27FC236}">
                      <a16:creationId xmlns:a16="http://schemas.microsoft.com/office/drawing/2014/main" id="{653A14D9-9117-4E3F-AA03-275B693C6C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2" name="Freeform 128">
                  <a:extLst>
                    <a:ext uri="{FF2B5EF4-FFF2-40B4-BE49-F238E27FC236}">
                      <a16:creationId xmlns:a16="http://schemas.microsoft.com/office/drawing/2014/main" id="{783C8021-C8BC-4911-B66F-EE1FAD5FF8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3" name="Freeform 129">
                  <a:extLst>
                    <a:ext uri="{FF2B5EF4-FFF2-40B4-BE49-F238E27FC236}">
                      <a16:creationId xmlns:a16="http://schemas.microsoft.com/office/drawing/2014/main" id="{AD74A313-19E8-4CC2-A38E-59996D1108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4" name="Freeform 130">
                  <a:extLst>
                    <a:ext uri="{FF2B5EF4-FFF2-40B4-BE49-F238E27FC236}">
                      <a16:creationId xmlns:a16="http://schemas.microsoft.com/office/drawing/2014/main" id="{61CE534A-B7A5-4E6C-AC74-3E4A442152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228" name="Freeform 9">
                <a:extLst>
                  <a:ext uri="{FF2B5EF4-FFF2-40B4-BE49-F238E27FC236}">
                    <a16:creationId xmlns:a16="http://schemas.microsoft.com/office/drawing/2014/main" id="{A8F1F77B-45CD-4DA0-87A6-9ED7493A395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/>
          <p:cNvSpPr txBox="1"/>
          <p:nvPr/>
        </p:nvSpPr>
        <p:spPr>
          <a:xfrm>
            <a:off x="4751081" y="115030"/>
            <a:ext cx="2689839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0" name="图片 129">
            <a:extLst>
              <a:ext uri="{FF2B5EF4-FFF2-40B4-BE49-F238E27FC236}">
                <a16:creationId xmlns:a16="http://schemas.microsoft.com/office/drawing/2014/main" id="{3A53D229-B018-48AA-B14E-E50AF3F2AB5D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92"/>
          <a:stretch/>
        </p:blipFill>
        <p:spPr>
          <a:xfrm>
            <a:off x="1240328" y="1584331"/>
            <a:ext cx="10506248" cy="463330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121335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2" name="组合 151"/>
          <p:cNvGrpSpPr/>
          <p:nvPr/>
        </p:nvGrpSpPr>
        <p:grpSpPr>
          <a:xfrm>
            <a:off x="-805368" y="4447475"/>
            <a:ext cx="4857751" cy="3166884"/>
            <a:chOff x="1262063" y="3209925"/>
            <a:chExt cx="4414838" cy="2878137"/>
          </a:xfrm>
          <a:effectLst>
            <a:outerShdw blurRad="635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153" name="Freeform 10"/>
            <p:cNvSpPr/>
            <p:nvPr/>
          </p:nvSpPr>
          <p:spPr bwMode="auto">
            <a:xfrm>
              <a:off x="4810126" y="3209925"/>
              <a:ext cx="866775" cy="539750"/>
            </a:xfrm>
            <a:custGeom>
              <a:avLst/>
              <a:gdLst>
                <a:gd name="T0" fmla="*/ 223 w 231"/>
                <a:gd name="T1" fmla="*/ 32 h 144"/>
                <a:gd name="T2" fmla="*/ 138 w 231"/>
                <a:gd name="T3" fmla="*/ 44 h 144"/>
                <a:gd name="T4" fmla="*/ 126 w 231"/>
                <a:gd name="T5" fmla="*/ 58 h 144"/>
                <a:gd name="T6" fmla="*/ 106 w 231"/>
                <a:gd name="T7" fmla="*/ 78 h 144"/>
                <a:gd name="T8" fmla="*/ 90 w 231"/>
                <a:gd name="T9" fmla="*/ 97 h 144"/>
                <a:gd name="T10" fmla="*/ 74 w 231"/>
                <a:gd name="T11" fmla="*/ 108 h 144"/>
                <a:gd name="T12" fmla="*/ 0 w 231"/>
                <a:gd name="T13" fmla="*/ 141 h 144"/>
                <a:gd name="T14" fmla="*/ 25 w 231"/>
                <a:gd name="T15" fmla="*/ 141 h 144"/>
                <a:gd name="T16" fmla="*/ 22 w 231"/>
                <a:gd name="T17" fmla="*/ 143 h 144"/>
                <a:gd name="T18" fmla="*/ 99 w 231"/>
                <a:gd name="T19" fmla="*/ 131 h 144"/>
                <a:gd name="T20" fmla="*/ 172 w 231"/>
                <a:gd name="T21" fmla="*/ 100 h 144"/>
                <a:gd name="T22" fmla="*/ 223 w 231"/>
                <a:gd name="T23" fmla="*/ 3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1" h="144">
                  <a:moveTo>
                    <a:pt x="223" y="32"/>
                  </a:moveTo>
                  <a:cubicBezTo>
                    <a:pt x="214" y="18"/>
                    <a:pt x="178" y="0"/>
                    <a:pt x="138" y="44"/>
                  </a:cubicBezTo>
                  <a:cubicBezTo>
                    <a:pt x="136" y="46"/>
                    <a:pt x="128" y="57"/>
                    <a:pt x="126" y="58"/>
                  </a:cubicBezTo>
                  <a:cubicBezTo>
                    <a:pt x="117" y="68"/>
                    <a:pt x="114" y="70"/>
                    <a:pt x="106" y="78"/>
                  </a:cubicBezTo>
                  <a:cubicBezTo>
                    <a:pt x="98" y="86"/>
                    <a:pt x="91" y="96"/>
                    <a:pt x="90" y="97"/>
                  </a:cubicBezTo>
                  <a:cubicBezTo>
                    <a:pt x="88" y="99"/>
                    <a:pt x="80" y="104"/>
                    <a:pt x="74" y="108"/>
                  </a:cubicBezTo>
                  <a:cubicBezTo>
                    <a:pt x="53" y="123"/>
                    <a:pt x="0" y="141"/>
                    <a:pt x="0" y="141"/>
                  </a:cubicBezTo>
                  <a:cubicBezTo>
                    <a:pt x="6" y="142"/>
                    <a:pt x="14" y="142"/>
                    <a:pt x="25" y="141"/>
                  </a:cubicBezTo>
                  <a:cubicBezTo>
                    <a:pt x="23" y="142"/>
                    <a:pt x="22" y="143"/>
                    <a:pt x="22" y="143"/>
                  </a:cubicBezTo>
                  <a:cubicBezTo>
                    <a:pt x="35" y="144"/>
                    <a:pt x="67" y="140"/>
                    <a:pt x="99" y="131"/>
                  </a:cubicBezTo>
                  <a:cubicBezTo>
                    <a:pt x="130" y="125"/>
                    <a:pt x="159" y="114"/>
                    <a:pt x="172" y="100"/>
                  </a:cubicBezTo>
                  <a:cubicBezTo>
                    <a:pt x="199" y="69"/>
                    <a:pt x="231" y="44"/>
                    <a:pt x="223" y="32"/>
                  </a:cubicBezTo>
                  <a:close/>
                </a:path>
              </a:pathLst>
            </a:custGeom>
            <a:solidFill>
              <a:srgbClr val="DBB5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54" name="Freeform 11"/>
            <p:cNvSpPr/>
            <p:nvPr/>
          </p:nvSpPr>
          <p:spPr bwMode="auto">
            <a:xfrm>
              <a:off x="3328988" y="3292475"/>
              <a:ext cx="2336800" cy="1074738"/>
            </a:xfrm>
            <a:custGeom>
              <a:avLst/>
              <a:gdLst>
                <a:gd name="T0" fmla="*/ 623 w 623"/>
                <a:gd name="T1" fmla="*/ 42 h 287"/>
                <a:gd name="T2" fmla="*/ 536 w 623"/>
                <a:gd name="T3" fmla="*/ 46 h 287"/>
                <a:gd name="T4" fmla="*/ 524 w 623"/>
                <a:gd name="T5" fmla="*/ 62 h 287"/>
                <a:gd name="T6" fmla="*/ 473 w 623"/>
                <a:gd name="T7" fmla="*/ 92 h 287"/>
                <a:gd name="T8" fmla="*/ 398 w 623"/>
                <a:gd name="T9" fmla="*/ 108 h 287"/>
                <a:gd name="T10" fmla="*/ 354 w 623"/>
                <a:gd name="T11" fmla="*/ 100 h 287"/>
                <a:gd name="T12" fmla="*/ 280 w 623"/>
                <a:gd name="T13" fmla="*/ 94 h 287"/>
                <a:gd name="T14" fmla="*/ 355 w 623"/>
                <a:gd name="T15" fmla="*/ 80 h 287"/>
                <a:gd name="T16" fmla="*/ 430 w 623"/>
                <a:gd name="T17" fmla="*/ 58 h 287"/>
                <a:gd name="T18" fmla="*/ 414 w 623"/>
                <a:gd name="T19" fmla="*/ 12 h 287"/>
                <a:gd name="T20" fmla="*/ 290 w 623"/>
                <a:gd name="T21" fmla="*/ 14 h 287"/>
                <a:gd name="T22" fmla="*/ 164 w 623"/>
                <a:gd name="T23" fmla="*/ 13 h 287"/>
                <a:gd name="T24" fmla="*/ 70 w 623"/>
                <a:gd name="T25" fmla="*/ 62 h 287"/>
                <a:gd name="T26" fmla="*/ 4 w 623"/>
                <a:gd name="T27" fmla="*/ 119 h 287"/>
                <a:gd name="T28" fmla="*/ 9 w 623"/>
                <a:gd name="T29" fmla="*/ 126 h 287"/>
                <a:gd name="T30" fmla="*/ 0 w 623"/>
                <a:gd name="T31" fmla="*/ 135 h 287"/>
                <a:gd name="T32" fmla="*/ 61 w 623"/>
                <a:gd name="T33" fmla="*/ 287 h 287"/>
                <a:gd name="T34" fmla="*/ 97 w 623"/>
                <a:gd name="T35" fmla="*/ 252 h 287"/>
                <a:gd name="T36" fmla="*/ 103 w 623"/>
                <a:gd name="T37" fmla="*/ 261 h 287"/>
                <a:gd name="T38" fmla="*/ 158 w 623"/>
                <a:gd name="T39" fmla="*/ 214 h 287"/>
                <a:gd name="T40" fmla="*/ 359 w 623"/>
                <a:gd name="T41" fmla="*/ 199 h 287"/>
                <a:gd name="T42" fmla="*/ 384 w 623"/>
                <a:gd name="T43" fmla="*/ 192 h 287"/>
                <a:gd name="T44" fmla="*/ 514 w 623"/>
                <a:gd name="T45" fmla="*/ 156 h 287"/>
                <a:gd name="T46" fmla="*/ 589 w 623"/>
                <a:gd name="T47" fmla="*/ 84 h 287"/>
                <a:gd name="T48" fmla="*/ 618 w 623"/>
                <a:gd name="T49" fmla="*/ 51 h 287"/>
                <a:gd name="T50" fmla="*/ 623 w 623"/>
                <a:gd name="T51" fmla="*/ 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3" h="287">
                  <a:moveTo>
                    <a:pt x="623" y="42"/>
                  </a:moveTo>
                  <a:cubicBezTo>
                    <a:pt x="618" y="28"/>
                    <a:pt x="577" y="0"/>
                    <a:pt x="536" y="46"/>
                  </a:cubicBezTo>
                  <a:cubicBezTo>
                    <a:pt x="530" y="53"/>
                    <a:pt x="525" y="62"/>
                    <a:pt x="524" y="62"/>
                  </a:cubicBezTo>
                  <a:cubicBezTo>
                    <a:pt x="516" y="62"/>
                    <a:pt x="488" y="80"/>
                    <a:pt x="473" y="92"/>
                  </a:cubicBezTo>
                  <a:cubicBezTo>
                    <a:pt x="461" y="96"/>
                    <a:pt x="417" y="100"/>
                    <a:pt x="398" y="108"/>
                  </a:cubicBezTo>
                  <a:cubicBezTo>
                    <a:pt x="396" y="109"/>
                    <a:pt x="369" y="101"/>
                    <a:pt x="354" y="100"/>
                  </a:cubicBezTo>
                  <a:cubicBezTo>
                    <a:pt x="321" y="96"/>
                    <a:pt x="291" y="101"/>
                    <a:pt x="280" y="94"/>
                  </a:cubicBezTo>
                  <a:cubicBezTo>
                    <a:pt x="256" y="80"/>
                    <a:pt x="255" y="83"/>
                    <a:pt x="355" y="80"/>
                  </a:cubicBezTo>
                  <a:cubicBezTo>
                    <a:pt x="404" y="78"/>
                    <a:pt x="422" y="73"/>
                    <a:pt x="430" y="58"/>
                  </a:cubicBezTo>
                  <a:cubicBezTo>
                    <a:pt x="438" y="44"/>
                    <a:pt x="431" y="18"/>
                    <a:pt x="414" y="12"/>
                  </a:cubicBezTo>
                  <a:cubicBezTo>
                    <a:pt x="387" y="1"/>
                    <a:pt x="338" y="11"/>
                    <a:pt x="290" y="14"/>
                  </a:cubicBezTo>
                  <a:cubicBezTo>
                    <a:pt x="243" y="8"/>
                    <a:pt x="199" y="6"/>
                    <a:pt x="164" y="13"/>
                  </a:cubicBezTo>
                  <a:cubicBezTo>
                    <a:pt x="133" y="20"/>
                    <a:pt x="98" y="37"/>
                    <a:pt x="70" y="62"/>
                  </a:cubicBezTo>
                  <a:cubicBezTo>
                    <a:pt x="54" y="76"/>
                    <a:pt x="28" y="99"/>
                    <a:pt x="4" y="119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4" y="130"/>
                    <a:pt x="1" y="133"/>
                    <a:pt x="0" y="135"/>
                  </a:cubicBezTo>
                  <a:cubicBezTo>
                    <a:pt x="61" y="287"/>
                    <a:pt x="61" y="287"/>
                    <a:pt x="61" y="287"/>
                  </a:cubicBezTo>
                  <a:cubicBezTo>
                    <a:pt x="75" y="275"/>
                    <a:pt x="86" y="263"/>
                    <a:pt x="97" y="252"/>
                  </a:cubicBezTo>
                  <a:cubicBezTo>
                    <a:pt x="103" y="261"/>
                    <a:pt x="103" y="261"/>
                    <a:pt x="103" y="261"/>
                  </a:cubicBezTo>
                  <a:cubicBezTo>
                    <a:pt x="115" y="238"/>
                    <a:pt x="151" y="215"/>
                    <a:pt x="158" y="214"/>
                  </a:cubicBezTo>
                  <a:cubicBezTo>
                    <a:pt x="227" y="198"/>
                    <a:pt x="277" y="197"/>
                    <a:pt x="359" y="199"/>
                  </a:cubicBezTo>
                  <a:cubicBezTo>
                    <a:pt x="364" y="199"/>
                    <a:pt x="377" y="195"/>
                    <a:pt x="384" y="192"/>
                  </a:cubicBezTo>
                  <a:cubicBezTo>
                    <a:pt x="427" y="172"/>
                    <a:pt x="479" y="174"/>
                    <a:pt x="514" y="156"/>
                  </a:cubicBezTo>
                  <a:cubicBezTo>
                    <a:pt x="532" y="134"/>
                    <a:pt x="568" y="106"/>
                    <a:pt x="589" y="84"/>
                  </a:cubicBezTo>
                  <a:cubicBezTo>
                    <a:pt x="599" y="73"/>
                    <a:pt x="614" y="56"/>
                    <a:pt x="618" y="51"/>
                  </a:cubicBezTo>
                  <a:cubicBezTo>
                    <a:pt x="619" y="50"/>
                    <a:pt x="623" y="45"/>
                    <a:pt x="623" y="42"/>
                  </a:cubicBezTo>
                  <a:close/>
                </a:path>
              </a:pathLst>
            </a:custGeom>
            <a:solidFill>
              <a:srgbClr val="F8D5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55" name="Freeform 12"/>
            <p:cNvSpPr/>
            <p:nvPr/>
          </p:nvSpPr>
          <p:spPr bwMode="auto">
            <a:xfrm>
              <a:off x="4738688" y="3367088"/>
              <a:ext cx="187325" cy="157163"/>
            </a:xfrm>
            <a:custGeom>
              <a:avLst/>
              <a:gdLst>
                <a:gd name="T0" fmla="*/ 40 w 50"/>
                <a:gd name="T1" fmla="*/ 0 h 42"/>
                <a:gd name="T2" fmla="*/ 10 w 50"/>
                <a:gd name="T3" fmla="*/ 2 h 42"/>
                <a:gd name="T4" fmla="*/ 9 w 50"/>
                <a:gd name="T5" fmla="*/ 40 h 42"/>
                <a:gd name="T6" fmla="*/ 43 w 50"/>
                <a:gd name="T7" fmla="*/ 38 h 42"/>
                <a:gd name="T8" fmla="*/ 47 w 50"/>
                <a:gd name="T9" fmla="*/ 30 h 42"/>
                <a:gd name="T10" fmla="*/ 40 w 50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42">
                  <a:moveTo>
                    <a:pt x="40" y="0"/>
                  </a:moveTo>
                  <a:cubicBezTo>
                    <a:pt x="28" y="1"/>
                    <a:pt x="17" y="1"/>
                    <a:pt x="10" y="2"/>
                  </a:cubicBezTo>
                  <a:cubicBezTo>
                    <a:pt x="0" y="3"/>
                    <a:pt x="1" y="33"/>
                    <a:pt x="9" y="40"/>
                  </a:cubicBezTo>
                  <a:cubicBezTo>
                    <a:pt x="17" y="41"/>
                    <a:pt x="36" y="42"/>
                    <a:pt x="43" y="38"/>
                  </a:cubicBezTo>
                  <a:cubicBezTo>
                    <a:pt x="43" y="38"/>
                    <a:pt x="46" y="36"/>
                    <a:pt x="47" y="30"/>
                  </a:cubicBezTo>
                  <a:cubicBezTo>
                    <a:pt x="50" y="16"/>
                    <a:pt x="48" y="3"/>
                    <a:pt x="4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56" name="Freeform 13"/>
            <p:cNvSpPr/>
            <p:nvPr/>
          </p:nvSpPr>
          <p:spPr bwMode="auto">
            <a:xfrm>
              <a:off x="5500688" y="3441700"/>
              <a:ext cx="146050" cy="165100"/>
            </a:xfrm>
            <a:custGeom>
              <a:avLst/>
              <a:gdLst>
                <a:gd name="T0" fmla="*/ 23 w 39"/>
                <a:gd name="T1" fmla="*/ 4 h 44"/>
                <a:gd name="T2" fmla="*/ 8 w 39"/>
                <a:gd name="T3" fmla="*/ 24 h 44"/>
                <a:gd name="T4" fmla="*/ 10 w 39"/>
                <a:gd name="T5" fmla="*/ 44 h 44"/>
                <a:gd name="T6" fmla="*/ 39 w 39"/>
                <a:gd name="T7" fmla="*/ 11 h 44"/>
                <a:gd name="T8" fmla="*/ 23 w 39"/>
                <a:gd name="T9" fmla="*/ 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4">
                  <a:moveTo>
                    <a:pt x="23" y="4"/>
                  </a:moveTo>
                  <a:cubicBezTo>
                    <a:pt x="23" y="4"/>
                    <a:pt x="16" y="12"/>
                    <a:pt x="8" y="24"/>
                  </a:cubicBezTo>
                  <a:cubicBezTo>
                    <a:pt x="0" y="37"/>
                    <a:pt x="10" y="44"/>
                    <a:pt x="10" y="44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28" y="0"/>
                    <a:pt x="23" y="4"/>
                    <a:pt x="23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57" name="Freeform 14"/>
            <p:cNvSpPr/>
            <p:nvPr/>
          </p:nvSpPr>
          <p:spPr bwMode="auto">
            <a:xfrm>
              <a:off x="1787527" y="3656013"/>
              <a:ext cx="2066925" cy="1979613"/>
            </a:xfrm>
            <a:custGeom>
              <a:avLst/>
              <a:gdLst>
                <a:gd name="T0" fmla="*/ 1302 w 1302"/>
                <a:gd name="T1" fmla="*/ 333 h 1247"/>
                <a:gd name="T2" fmla="*/ 997 w 1302"/>
                <a:gd name="T3" fmla="*/ 0 h 1247"/>
                <a:gd name="T4" fmla="*/ 0 w 1302"/>
                <a:gd name="T5" fmla="*/ 914 h 1247"/>
                <a:gd name="T6" fmla="*/ 305 w 1302"/>
                <a:gd name="T7" fmla="*/ 1247 h 1247"/>
                <a:gd name="T8" fmla="*/ 1302 w 1302"/>
                <a:gd name="T9" fmla="*/ 333 h 1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2" h="1247">
                  <a:moveTo>
                    <a:pt x="1302" y="333"/>
                  </a:moveTo>
                  <a:lnTo>
                    <a:pt x="997" y="0"/>
                  </a:lnTo>
                  <a:lnTo>
                    <a:pt x="0" y="914"/>
                  </a:lnTo>
                  <a:lnTo>
                    <a:pt x="305" y="1247"/>
                  </a:lnTo>
                  <a:lnTo>
                    <a:pt x="1302" y="3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58" name="Freeform 15"/>
            <p:cNvSpPr/>
            <p:nvPr/>
          </p:nvSpPr>
          <p:spPr bwMode="auto">
            <a:xfrm>
              <a:off x="1262063" y="3738563"/>
              <a:ext cx="2468563" cy="2349499"/>
            </a:xfrm>
            <a:custGeom>
              <a:avLst/>
              <a:gdLst>
                <a:gd name="T0" fmla="*/ 1555 w 1555"/>
                <a:gd name="T1" fmla="*/ 368 h 1480"/>
                <a:gd name="T2" fmla="*/ 1217 w 1555"/>
                <a:gd name="T3" fmla="*/ 0 h 1480"/>
                <a:gd name="T4" fmla="*/ 0 w 1555"/>
                <a:gd name="T5" fmla="*/ 1114 h 1480"/>
                <a:gd name="T6" fmla="*/ 336 w 1555"/>
                <a:gd name="T7" fmla="*/ 1480 h 1480"/>
                <a:gd name="T8" fmla="*/ 1555 w 1555"/>
                <a:gd name="T9" fmla="*/ 368 h 1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5" h="1480">
                  <a:moveTo>
                    <a:pt x="1555" y="368"/>
                  </a:moveTo>
                  <a:lnTo>
                    <a:pt x="1217" y="0"/>
                  </a:lnTo>
                  <a:lnTo>
                    <a:pt x="0" y="1114"/>
                  </a:lnTo>
                  <a:lnTo>
                    <a:pt x="336" y="1480"/>
                  </a:lnTo>
                  <a:lnTo>
                    <a:pt x="1555" y="36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59" name="Freeform 16"/>
            <p:cNvSpPr/>
            <p:nvPr/>
          </p:nvSpPr>
          <p:spPr bwMode="auto">
            <a:xfrm>
              <a:off x="1262063" y="3738563"/>
              <a:ext cx="2119314" cy="1971675"/>
            </a:xfrm>
            <a:custGeom>
              <a:avLst/>
              <a:gdLst>
                <a:gd name="T0" fmla="*/ 1335 w 1335"/>
                <a:gd name="T1" fmla="*/ 129 h 1242"/>
                <a:gd name="T2" fmla="*/ 1217 w 1335"/>
                <a:gd name="T3" fmla="*/ 0 h 1242"/>
                <a:gd name="T4" fmla="*/ 0 w 1335"/>
                <a:gd name="T5" fmla="*/ 1114 h 1242"/>
                <a:gd name="T6" fmla="*/ 119 w 1335"/>
                <a:gd name="T7" fmla="*/ 1242 h 1242"/>
                <a:gd name="T8" fmla="*/ 1335 w 1335"/>
                <a:gd name="T9" fmla="*/ 129 h 1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5" h="1242">
                  <a:moveTo>
                    <a:pt x="1335" y="129"/>
                  </a:moveTo>
                  <a:lnTo>
                    <a:pt x="1217" y="0"/>
                  </a:lnTo>
                  <a:lnTo>
                    <a:pt x="0" y="1114"/>
                  </a:lnTo>
                  <a:lnTo>
                    <a:pt x="119" y="1242"/>
                  </a:lnTo>
                  <a:lnTo>
                    <a:pt x="1335" y="129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grpSp>
          <p:nvGrpSpPr>
            <p:cNvPr id="160" name="组合 159"/>
            <p:cNvGrpSpPr/>
            <p:nvPr/>
          </p:nvGrpSpPr>
          <p:grpSpPr>
            <a:xfrm>
              <a:off x="3006726" y="3849688"/>
              <a:ext cx="220663" cy="211138"/>
              <a:chOff x="3006726" y="3849688"/>
              <a:chExt cx="220663" cy="211138"/>
            </a:xfrm>
          </p:grpSpPr>
          <p:sp>
            <p:nvSpPr>
              <p:cNvPr id="161" name="Freeform 17"/>
              <p:cNvSpPr/>
              <p:nvPr/>
            </p:nvSpPr>
            <p:spPr bwMode="auto">
              <a:xfrm>
                <a:off x="3114676" y="3849688"/>
                <a:ext cx="112713" cy="112713"/>
              </a:xfrm>
              <a:custGeom>
                <a:avLst/>
                <a:gdLst>
                  <a:gd name="T0" fmla="*/ 11 w 30"/>
                  <a:gd name="T1" fmla="*/ 2 h 30"/>
                  <a:gd name="T2" fmla="*/ 2 w 30"/>
                  <a:gd name="T3" fmla="*/ 19 h 30"/>
                  <a:gd name="T4" fmla="*/ 18 w 30"/>
                  <a:gd name="T5" fmla="*/ 28 h 30"/>
                  <a:gd name="T6" fmla="*/ 28 w 30"/>
                  <a:gd name="T7" fmla="*/ 12 h 30"/>
                  <a:gd name="T8" fmla="*/ 11 w 30"/>
                  <a:gd name="T9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0">
                    <a:moveTo>
                      <a:pt x="11" y="2"/>
                    </a:moveTo>
                    <a:cubicBezTo>
                      <a:pt x="4" y="4"/>
                      <a:pt x="0" y="12"/>
                      <a:pt x="2" y="19"/>
                    </a:cubicBezTo>
                    <a:cubicBezTo>
                      <a:pt x="4" y="26"/>
                      <a:pt x="11" y="30"/>
                      <a:pt x="18" y="28"/>
                    </a:cubicBezTo>
                    <a:cubicBezTo>
                      <a:pt x="25" y="26"/>
                      <a:pt x="30" y="19"/>
                      <a:pt x="28" y="12"/>
                    </a:cubicBezTo>
                    <a:cubicBezTo>
                      <a:pt x="26" y="5"/>
                      <a:pt x="18" y="0"/>
                      <a:pt x="1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162" name="Freeform 18"/>
              <p:cNvSpPr/>
              <p:nvPr/>
            </p:nvSpPr>
            <p:spPr bwMode="auto">
              <a:xfrm>
                <a:off x="3171826" y="3879850"/>
                <a:ext cx="19050" cy="22225"/>
              </a:xfrm>
              <a:custGeom>
                <a:avLst/>
                <a:gdLst>
                  <a:gd name="T0" fmla="*/ 2 w 5"/>
                  <a:gd name="T1" fmla="*/ 0 h 6"/>
                  <a:gd name="T2" fmla="*/ 0 w 5"/>
                  <a:gd name="T3" fmla="*/ 4 h 6"/>
                  <a:gd name="T4" fmla="*/ 3 w 5"/>
                  <a:gd name="T5" fmla="*/ 5 h 6"/>
                  <a:gd name="T6" fmla="*/ 5 w 5"/>
                  <a:gd name="T7" fmla="*/ 2 h 6"/>
                  <a:gd name="T8" fmla="*/ 2 w 5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2" y="0"/>
                    </a:moveTo>
                    <a:cubicBezTo>
                      <a:pt x="0" y="1"/>
                      <a:pt x="0" y="2"/>
                      <a:pt x="0" y="4"/>
                    </a:cubicBezTo>
                    <a:cubicBezTo>
                      <a:pt x="0" y="5"/>
                      <a:pt x="2" y="6"/>
                      <a:pt x="3" y="5"/>
                    </a:cubicBezTo>
                    <a:cubicBezTo>
                      <a:pt x="5" y="5"/>
                      <a:pt x="5" y="4"/>
                      <a:pt x="5" y="2"/>
                    </a:cubicBezTo>
                    <a:cubicBezTo>
                      <a:pt x="5" y="1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163" name="Freeform 19"/>
              <p:cNvSpPr/>
              <p:nvPr/>
            </p:nvSpPr>
            <p:spPr bwMode="auto">
              <a:xfrm>
                <a:off x="3175001" y="3902075"/>
                <a:ext cx="22225" cy="23813"/>
              </a:xfrm>
              <a:custGeom>
                <a:avLst/>
                <a:gdLst>
                  <a:gd name="T0" fmla="*/ 3 w 6"/>
                  <a:gd name="T1" fmla="*/ 1 h 6"/>
                  <a:gd name="T2" fmla="*/ 1 w 6"/>
                  <a:gd name="T3" fmla="*/ 4 h 6"/>
                  <a:gd name="T4" fmla="*/ 4 w 6"/>
                  <a:gd name="T5" fmla="*/ 6 h 6"/>
                  <a:gd name="T6" fmla="*/ 6 w 6"/>
                  <a:gd name="T7" fmla="*/ 3 h 6"/>
                  <a:gd name="T8" fmla="*/ 3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1"/>
                    </a:moveTo>
                    <a:cubicBezTo>
                      <a:pt x="1" y="1"/>
                      <a:pt x="0" y="3"/>
                      <a:pt x="1" y="4"/>
                    </a:cubicBezTo>
                    <a:cubicBezTo>
                      <a:pt x="1" y="5"/>
                      <a:pt x="3" y="6"/>
                      <a:pt x="4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5" y="1"/>
                      <a:pt x="4" y="0"/>
                      <a:pt x="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164" name="Freeform 20"/>
              <p:cNvSpPr/>
              <p:nvPr/>
            </p:nvSpPr>
            <p:spPr bwMode="auto">
              <a:xfrm>
                <a:off x="3144838" y="3887788"/>
                <a:ext cx="19050" cy="22225"/>
              </a:xfrm>
              <a:custGeom>
                <a:avLst/>
                <a:gdLst>
                  <a:gd name="T0" fmla="*/ 2 w 5"/>
                  <a:gd name="T1" fmla="*/ 0 h 6"/>
                  <a:gd name="T2" fmla="*/ 0 w 5"/>
                  <a:gd name="T3" fmla="*/ 4 h 6"/>
                  <a:gd name="T4" fmla="*/ 3 w 5"/>
                  <a:gd name="T5" fmla="*/ 5 h 6"/>
                  <a:gd name="T6" fmla="*/ 5 w 5"/>
                  <a:gd name="T7" fmla="*/ 2 h 6"/>
                  <a:gd name="T8" fmla="*/ 2 w 5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2" y="0"/>
                    </a:moveTo>
                    <a:cubicBezTo>
                      <a:pt x="0" y="1"/>
                      <a:pt x="0" y="2"/>
                      <a:pt x="0" y="4"/>
                    </a:cubicBezTo>
                    <a:cubicBezTo>
                      <a:pt x="0" y="5"/>
                      <a:pt x="2" y="6"/>
                      <a:pt x="3" y="5"/>
                    </a:cubicBezTo>
                    <a:cubicBezTo>
                      <a:pt x="4" y="5"/>
                      <a:pt x="5" y="4"/>
                      <a:pt x="5" y="2"/>
                    </a:cubicBezTo>
                    <a:cubicBezTo>
                      <a:pt x="5" y="1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165" name="Freeform 21"/>
              <p:cNvSpPr/>
              <p:nvPr/>
            </p:nvSpPr>
            <p:spPr bwMode="auto">
              <a:xfrm>
                <a:off x="3149601" y="3910013"/>
                <a:ext cx="22225" cy="22225"/>
              </a:xfrm>
              <a:custGeom>
                <a:avLst/>
                <a:gdLst>
                  <a:gd name="T0" fmla="*/ 2 w 6"/>
                  <a:gd name="T1" fmla="*/ 1 h 6"/>
                  <a:gd name="T2" fmla="*/ 1 w 6"/>
                  <a:gd name="T3" fmla="*/ 4 h 6"/>
                  <a:gd name="T4" fmla="*/ 4 w 6"/>
                  <a:gd name="T5" fmla="*/ 6 h 6"/>
                  <a:gd name="T6" fmla="*/ 6 w 6"/>
                  <a:gd name="T7" fmla="*/ 3 h 6"/>
                  <a:gd name="T8" fmla="*/ 2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2" y="1"/>
                    </a:moveTo>
                    <a:cubicBezTo>
                      <a:pt x="1" y="1"/>
                      <a:pt x="0" y="3"/>
                      <a:pt x="1" y="4"/>
                    </a:cubicBezTo>
                    <a:cubicBezTo>
                      <a:pt x="1" y="5"/>
                      <a:pt x="2" y="6"/>
                      <a:pt x="4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5" y="1"/>
                      <a:pt x="4" y="0"/>
                      <a:pt x="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166" name="Freeform 22"/>
              <p:cNvSpPr/>
              <p:nvPr/>
            </p:nvSpPr>
            <p:spPr bwMode="auto">
              <a:xfrm>
                <a:off x="3006726" y="3951288"/>
                <a:ext cx="112713" cy="109538"/>
              </a:xfrm>
              <a:custGeom>
                <a:avLst/>
                <a:gdLst>
                  <a:gd name="T0" fmla="*/ 11 w 30"/>
                  <a:gd name="T1" fmla="*/ 2 h 29"/>
                  <a:gd name="T2" fmla="*/ 2 w 30"/>
                  <a:gd name="T3" fmla="*/ 18 h 29"/>
                  <a:gd name="T4" fmla="*/ 18 w 30"/>
                  <a:gd name="T5" fmla="*/ 27 h 29"/>
                  <a:gd name="T6" fmla="*/ 28 w 30"/>
                  <a:gd name="T7" fmla="*/ 11 h 29"/>
                  <a:gd name="T8" fmla="*/ 11 w 30"/>
                  <a:gd name="T9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29">
                    <a:moveTo>
                      <a:pt x="11" y="2"/>
                    </a:moveTo>
                    <a:cubicBezTo>
                      <a:pt x="4" y="4"/>
                      <a:pt x="0" y="11"/>
                      <a:pt x="2" y="18"/>
                    </a:cubicBezTo>
                    <a:cubicBezTo>
                      <a:pt x="4" y="25"/>
                      <a:pt x="11" y="29"/>
                      <a:pt x="18" y="27"/>
                    </a:cubicBezTo>
                    <a:cubicBezTo>
                      <a:pt x="25" y="25"/>
                      <a:pt x="30" y="18"/>
                      <a:pt x="28" y="11"/>
                    </a:cubicBezTo>
                    <a:cubicBezTo>
                      <a:pt x="26" y="4"/>
                      <a:pt x="18" y="0"/>
                      <a:pt x="1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167" name="Freeform 23"/>
              <p:cNvSpPr/>
              <p:nvPr/>
            </p:nvSpPr>
            <p:spPr bwMode="auto">
              <a:xfrm>
                <a:off x="3062288" y="3981450"/>
                <a:ext cx="19050" cy="19050"/>
              </a:xfrm>
              <a:custGeom>
                <a:avLst/>
                <a:gdLst>
                  <a:gd name="T0" fmla="*/ 2 w 5"/>
                  <a:gd name="T1" fmla="*/ 0 h 5"/>
                  <a:gd name="T2" fmla="*/ 0 w 5"/>
                  <a:gd name="T3" fmla="*/ 3 h 5"/>
                  <a:gd name="T4" fmla="*/ 3 w 5"/>
                  <a:gd name="T5" fmla="*/ 5 h 5"/>
                  <a:gd name="T6" fmla="*/ 5 w 5"/>
                  <a:gd name="T7" fmla="*/ 2 h 5"/>
                  <a:gd name="T8" fmla="*/ 2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0"/>
                    </a:moveTo>
                    <a:cubicBezTo>
                      <a:pt x="1" y="0"/>
                      <a:pt x="0" y="2"/>
                      <a:pt x="0" y="3"/>
                    </a:cubicBezTo>
                    <a:cubicBezTo>
                      <a:pt x="0" y="5"/>
                      <a:pt x="2" y="5"/>
                      <a:pt x="3" y="5"/>
                    </a:cubicBezTo>
                    <a:cubicBezTo>
                      <a:pt x="5" y="5"/>
                      <a:pt x="5" y="3"/>
                      <a:pt x="5" y="2"/>
                    </a:cubicBezTo>
                    <a:cubicBezTo>
                      <a:pt x="5" y="0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168" name="Freeform 24"/>
              <p:cNvSpPr/>
              <p:nvPr/>
            </p:nvSpPr>
            <p:spPr bwMode="auto">
              <a:xfrm>
                <a:off x="3067051" y="4003675"/>
                <a:ext cx="22225" cy="22225"/>
              </a:xfrm>
              <a:custGeom>
                <a:avLst/>
                <a:gdLst>
                  <a:gd name="T0" fmla="*/ 3 w 6"/>
                  <a:gd name="T1" fmla="*/ 0 h 6"/>
                  <a:gd name="T2" fmla="*/ 1 w 6"/>
                  <a:gd name="T3" fmla="*/ 4 h 6"/>
                  <a:gd name="T4" fmla="*/ 4 w 6"/>
                  <a:gd name="T5" fmla="*/ 5 h 6"/>
                  <a:gd name="T6" fmla="*/ 6 w 6"/>
                  <a:gd name="T7" fmla="*/ 2 h 6"/>
                  <a:gd name="T8" fmla="*/ 3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cubicBezTo>
                      <a:pt x="1" y="1"/>
                      <a:pt x="0" y="2"/>
                      <a:pt x="1" y="4"/>
                    </a:cubicBezTo>
                    <a:cubicBezTo>
                      <a:pt x="1" y="5"/>
                      <a:pt x="3" y="6"/>
                      <a:pt x="4" y="5"/>
                    </a:cubicBezTo>
                    <a:cubicBezTo>
                      <a:pt x="5" y="5"/>
                      <a:pt x="6" y="4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169" name="Freeform 25"/>
              <p:cNvSpPr/>
              <p:nvPr/>
            </p:nvSpPr>
            <p:spPr bwMode="auto">
              <a:xfrm>
                <a:off x="3036888" y="3989388"/>
                <a:ext cx="19050" cy="19050"/>
              </a:xfrm>
              <a:custGeom>
                <a:avLst/>
                <a:gdLst>
                  <a:gd name="T0" fmla="*/ 2 w 5"/>
                  <a:gd name="T1" fmla="*/ 0 h 5"/>
                  <a:gd name="T2" fmla="*/ 0 w 5"/>
                  <a:gd name="T3" fmla="*/ 3 h 5"/>
                  <a:gd name="T4" fmla="*/ 3 w 5"/>
                  <a:gd name="T5" fmla="*/ 5 h 5"/>
                  <a:gd name="T6" fmla="*/ 5 w 5"/>
                  <a:gd name="T7" fmla="*/ 2 h 5"/>
                  <a:gd name="T8" fmla="*/ 2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0"/>
                    </a:moveTo>
                    <a:cubicBezTo>
                      <a:pt x="0" y="0"/>
                      <a:pt x="0" y="2"/>
                      <a:pt x="0" y="3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4" y="5"/>
                      <a:pt x="5" y="3"/>
                      <a:pt x="5" y="2"/>
                    </a:cubicBezTo>
                    <a:cubicBezTo>
                      <a:pt x="5" y="0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170" name="Freeform 26"/>
              <p:cNvSpPr/>
              <p:nvPr/>
            </p:nvSpPr>
            <p:spPr bwMode="auto">
              <a:xfrm>
                <a:off x="3040063" y="4011613"/>
                <a:ext cx="22225" cy="22225"/>
              </a:xfrm>
              <a:custGeom>
                <a:avLst/>
                <a:gdLst>
                  <a:gd name="T0" fmla="*/ 3 w 6"/>
                  <a:gd name="T1" fmla="*/ 0 h 6"/>
                  <a:gd name="T2" fmla="*/ 1 w 6"/>
                  <a:gd name="T3" fmla="*/ 4 h 6"/>
                  <a:gd name="T4" fmla="*/ 4 w 6"/>
                  <a:gd name="T5" fmla="*/ 5 h 6"/>
                  <a:gd name="T6" fmla="*/ 6 w 6"/>
                  <a:gd name="T7" fmla="*/ 2 h 6"/>
                  <a:gd name="T8" fmla="*/ 3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cubicBezTo>
                      <a:pt x="1" y="1"/>
                      <a:pt x="0" y="2"/>
                      <a:pt x="1" y="4"/>
                    </a:cubicBezTo>
                    <a:cubicBezTo>
                      <a:pt x="1" y="5"/>
                      <a:pt x="3" y="6"/>
                      <a:pt x="4" y="5"/>
                    </a:cubicBezTo>
                    <a:cubicBezTo>
                      <a:pt x="5" y="5"/>
                      <a:pt x="6" y="4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C218AB4C-13BF-477F-BBCA-8A405267682C}"/>
              </a:ext>
            </a:extLst>
          </p:cNvPr>
          <p:cNvSpPr/>
          <p:nvPr/>
        </p:nvSpPr>
        <p:spPr>
          <a:xfrm>
            <a:off x="5021647" y="1243769"/>
            <a:ext cx="6769125" cy="4821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 selection of learning resources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Supporting the operation such as offline learning, reciting words, listening, speaking and reading training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Regularly reminded and learning record synchronization of cloud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Clocking in sharing(</a:t>
            </a:r>
            <a:r>
              <a:rPr lang="zh-CN" altLang="en-US" sz="26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打卡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KEKE beans to exchange gifts</a:t>
            </a:r>
            <a:endParaRPr lang="zh-CN" alt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9" name="图片 128">
            <a:extLst>
              <a:ext uri="{FF2B5EF4-FFF2-40B4-BE49-F238E27FC236}">
                <a16:creationId xmlns:a16="http://schemas.microsoft.com/office/drawing/2014/main" id="{2C57976D-5B48-44A5-99F5-34D6E3EF49C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12" y="2090109"/>
            <a:ext cx="4590363" cy="21244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6" name="矩形 105">
            <a:extLst>
              <a:ext uri="{FF2B5EF4-FFF2-40B4-BE49-F238E27FC236}">
                <a16:creationId xmlns:a16="http://schemas.microsoft.com/office/drawing/2014/main" id="{C260D548-DB2B-4562-B74E-06B408B592B2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596FA6AA-96A8-4B85-81E7-79B05F37A8EA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108" name="组合 107">
              <a:extLst>
                <a:ext uri="{FF2B5EF4-FFF2-40B4-BE49-F238E27FC236}">
                  <a16:creationId xmlns:a16="http://schemas.microsoft.com/office/drawing/2014/main" id="{1435F8D7-C772-4473-AD44-AA7078D01088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76" name="Rectangle 37">
                <a:extLst>
                  <a:ext uri="{FF2B5EF4-FFF2-40B4-BE49-F238E27FC236}">
                    <a16:creationId xmlns:a16="http://schemas.microsoft.com/office/drawing/2014/main" id="{CF2E4FC4-C3EE-4BC3-9708-7FF0EE17B4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Rectangle 25">
                <a:extLst>
                  <a:ext uri="{FF2B5EF4-FFF2-40B4-BE49-F238E27FC236}">
                    <a16:creationId xmlns:a16="http://schemas.microsoft.com/office/drawing/2014/main" id="{DD8C5F20-DF15-43BE-82FA-EDD7282C7C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Rectangle 25">
                <a:extLst>
                  <a:ext uri="{FF2B5EF4-FFF2-40B4-BE49-F238E27FC236}">
                    <a16:creationId xmlns:a16="http://schemas.microsoft.com/office/drawing/2014/main" id="{59351B59-5E70-42A7-A794-6FE3D3F059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Rectangle 29">
                <a:extLst>
                  <a:ext uri="{FF2B5EF4-FFF2-40B4-BE49-F238E27FC236}">
                    <a16:creationId xmlns:a16="http://schemas.microsoft.com/office/drawing/2014/main" id="{255DE28C-54EE-44D7-A866-68AE97A4AE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09" name="组合 108">
              <a:extLst>
                <a:ext uri="{FF2B5EF4-FFF2-40B4-BE49-F238E27FC236}">
                  <a16:creationId xmlns:a16="http://schemas.microsoft.com/office/drawing/2014/main" id="{4F1DCECE-45DA-4FCD-91FE-20917DBC7F0F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110" name="组合 109">
                <a:extLst>
                  <a:ext uri="{FF2B5EF4-FFF2-40B4-BE49-F238E27FC236}">
                    <a16:creationId xmlns:a16="http://schemas.microsoft.com/office/drawing/2014/main" id="{179EFE41-978C-45CD-9FD9-0B1E7B5D8FDC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46" name="Freeform 114">
                  <a:extLst>
                    <a:ext uri="{FF2B5EF4-FFF2-40B4-BE49-F238E27FC236}">
                      <a16:creationId xmlns:a16="http://schemas.microsoft.com/office/drawing/2014/main" id="{F324352B-7C62-46B7-A1F0-EEA36769BB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7" name="Freeform 115">
                  <a:extLst>
                    <a:ext uri="{FF2B5EF4-FFF2-40B4-BE49-F238E27FC236}">
                      <a16:creationId xmlns:a16="http://schemas.microsoft.com/office/drawing/2014/main" id="{399948B3-5F88-4B13-98AA-8ECC0901AF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8" name="Freeform 116">
                  <a:extLst>
                    <a:ext uri="{FF2B5EF4-FFF2-40B4-BE49-F238E27FC236}">
                      <a16:creationId xmlns:a16="http://schemas.microsoft.com/office/drawing/2014/main" id="{D84A081D-6B66-49F1-B5BC-E68D770A50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9" name="Freeform 117">
                  <a:extLst>
                    <a:ext uri="{FF2B5EF4-FFF2-40B4-BE49-F238E27FC236}">
                      <a16:creationId xmlns:a16="http://schemas.microsoft.com/office/drawing/2014/main" id="{FF42FC62-62CB-4AB0-A321-637E6242A3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0" name="Freeform 118">
                  <a:extLst>
                    <a:ext uri="{FF2B5EF4-FFF2-40B4-BE49-F238E27FC236}">
                      <a16:creationId xmlns:a16="http://schemas.microsoft.com/office/drawing/2014/main" id="{7A9D5F4B-8579-404A-BB12-F794BA60FE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1" name="Freeform 119">
                  <a:extLst>
                    <a:ext uri="{FF2B5EF4-FFF2-40B4-BE49-F238E27FC236}">
                      <a16:creationId xmlns:a16="http://schemas.microsoft.com/office/drawing/2014/main" id="{7B5E6200-F506-4C08-AFBC-CBD1922A8B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1" name="Freeform 120">
                  <a:extLst>
                    <a:ext uri="{FF2B5EF4-FFF2-40B4-BE49-F238E27FC236}">
                      <a16:creationId xmlns:a16="http://schemas.microsoft.com/office/drawing/2014/main" id="{4089AE77-8B60-4DA7-9179-2B3B2A658D7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2" name="Freeform 121">
                  <a:extLst>
                    <a:ext uri="{FF2B5EF4-FFF2-40B4-BE49-F238E27FC236}">
                      <a16:creationId xmlns:a16="http://schemas.microsoft.com/office/drawing/2014/main" id="{AAC13A5E-11DC-4B66-87C3-BFD8A2F57A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3" name="Freeform 122">
                  <a:extLst>
                    <a:ext uri="{FF2B5EF4-FFF2-40B4-BE49-F238E27FC236}">
                      <a16:creationId xmlns:a16="http://schemas.microsoft.com/office/drawing/2014/main" id="{BFDC627D-039F-49D9-B3E2-0E5A984B16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4" name="Freeform 123">
                  <a:extLst>
                    <a:ext uri="{FF2B5EF4-FFF2-40B4-BE49-F238E27FC236}">
                      <a16:creationId xmlns:a16="http://schemas.microsoft.com/office/drawing/2014/main" id="{903D78E4-13C6-4979-A6B3-D5301B15A8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5" name="Freeform 124">
                  <a:extLst>
                    <a:ext uri="{FF2B5EF4-FFF2-40B4-BE49-F238E27FC236}">
                      <a16:creationId xmlns:a16="http://schemas.microsoft.com/office/drawing/2014/main" id="{956D5C5E-750E-4331-9F91-223BE4A629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1" name="组合 110">
                <a:extLst>
                  <a:ext uri="{FF2B5EF4-FFF2-40B4-BE49-F238E27FC236}">
                    <a16:creationId xmlns:a16="http://schemas.microsoft.com/office/drawing/2014/main" id="{72CE9726-C654-4A1C-90B7-51D08FE54283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112" name="Freeform 5">
                  <a:extLst>
                    <a:ext uri="{FF2B5EF4-FFF2-40B4-BE49-F238E27FC236}">
                      <a16:creationId xmlns:a16="http://schemas.microsoft.com/office/drawing/2014/main" id="{6A5B2B6D-6492-44A6-B605-39FFA203DF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6">
                  <a:extLst>
                    <a:ext uri="{FF2B5EF4-FFF2-40B4-BE49-F238E27FC236}">
                      <a16:creationId xmlns:a16="http://schemas.microsoft.com/office/drawing/2014/main" id="{C8415239-36D9-42AD-A2FB-C18E25D318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7">
                  <a:extLst>
                    <a:ext uri="{FF2B5EF4-FFF2-40B4-BE49-F238E27FC236}">
                      <a16:creationId xmlns:a16="http://schemas.microsoft.com/office/drawing/2014/main" id="{E4F8123E-0EDE-4861-B267-A2695D63A7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">
                  <a:extLst>
                    <a:ext uri="{FF2B5EF4-FFF2-40B4-BE49-F238E27FC236}">
                      <a16:creationId xmlns:a16="http://schemas.microsoft.com/office/drawing/2014/main" id="{8189956C-4339-4CDC-8663-4E6A82714B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9">
                  <a:extLst>
                    <a:ext uri="{FF2B5EF4-FFF2-40B4-BE49-F238E27FC236}">
                      <a16:creationId xmlns:a16="http://schemas.microsoft.com/office/drawing/2014/main" id="{EAA55521-8711-4737-84CC-42AE6F5302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10">
                  <a:extLst>
                    <a:ext uri="{FF2B5EF4-FFF2-40B4-BE49-F238E27FC236}">
                      <a16:creationId xmlns:a16="http://schemas.microsoft.com/office/drawing/2014/main" id="{987D1549-BBF5-4297-88C6-9B7E2EE047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11">
                  <a:extLst>
                    <a:ext uri="{FF2B5EF4-FFF2-40B4-BE49-F238E27FC236}">
                      <a16:creationId xmlns:a16="http://schemas.microsoft.com/office/drawing/2014/main" id="{909F9C25-93B6-44A1-BEA0-E9127BE241A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12">
                  <a:extLst>
                    <a:ext uri="{FF2B5EF4-FFF2-40B4-BE49-F238E27FC236}">
                      <a16:creationId xmlns:a16="http://schemas.microsoft.com/office/drawing/2014/main" id="{E6ACD32F-C320-4E3A-AB43-FADEABCC0A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13">
                  <a:extLst>
                    <a:ext uri="{FF2B5EF4-FFF2-40B4-BE49-F238E27FC236}">
                      <a16:creationId xmlns:a16="http://schemas.microsoft.com/office/drawing/2014/main" id="{D5B5568F-F165-44B0-8B40-3E583DF3EC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14">
                  <a:extLst>
                    <a:ext uri="{FF2B5EF4-FFF2-40B4-BE49-F238E27FC236}">
                      <a16:creationId xmlns:a16="http://schemas.microsoft.com/office/drawing/2014/main" id="{E1279314-1C89-4648-A924-E37B0FFE40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15">
                  <a:extLst>
                    <a:ext uri="{FF2B5EF4-FFF2-40B4-BE49-F238E27FC236}">
                      <a16:creationId xmlns:a16="http://schemas.microsoft.com/office/drawing/2014/main" id="{136A5DDC-C781-4E45-8C48-46345636E2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16">
                  <a:extLst>
                    <a:ext uri="{FF2B5EF4-FFF2-40B4-BE49-F238E27FC236}">
                      <a16:creationId xmlns:a16="http://schemas.microsoft.com/office/drawing/2014/main" id="{90EAA524-1CC8-4C10-A8DC-D86D93FEAA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17">
                  <a:extLst>
                    <a:ext uri="{FF2B5EF4-FFF2-40B4-BE49-F238E27FC236}">
                      <a16:creationId xmlns:a16="http://schemas.microsoft.com/office/drawing/2014/main" id="{8D6D4189-79D1-4CD2-B4DD-B0A8C703A0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18">
                  <a:extLst>
                    <a:ext uri="{FF2B5EF4-FFF2-40B4-BE49-F238E27FC236}">
                      <a16:creationId xmlns:a16="http://schemas.microsoft.com/office/drawing/2014/main" id="{12C8DC49-380F-402D-8200-971E24FD66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19">
                  <a:extLst>
                    <a:ext uri="{FF2B5EF4-FFF2-40B4-BE49-F238E27FC236}">
                      <a16:creationId xmlns:a16="http://schemas.microsoft.com/office/drawing/2014/main" id="{2B850312-DACC-47CE-8703-61E8951C6C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20">
                  <a:extLst>
                    <a:ext uri="{FF2B5EF4-FFF2-40B4-BE49-F238E27FC236}">
                      <a16:creationId xmlns:a16="http://schemas.microsoft.com/office/drawing/2014/main" id="{4A9610FC-6C0A-4CC6-B872-D6D5EB19872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21">
                  <a:extLst>
                    <a:ext uri="{FF2B5EF4-FFF2-40B4-BE49-F238E27FC236}">
                      <a16:creationId xmlns:a16="http://schemas.microsoft.com/office/drawing/2014/main" id="{7C017352-7645-46DF-89EE-D2918BA42E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22">
                  <a:extLst>
                    <a:ext uri="{FF2B5EF4-FFF2-40B4-BE49-F238E27FC236}">
                      <a16:creationId xmlns:a16="http://schemas.microsoft.com/office/drawing/2014/main" id="{0DA1AA6B-1A6F-484C-B58E-D3593D44F5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23">
                  <a:extLst>
                    <a:ext uri="{FF2B5EF4-FFF2-40B4-BE49-F238E27FC236}">
                      <a16:creationId xmlns:a16="http://schemas.microsoft.com/office/drawing/2014/main" id="{CA4AB572-2298-4E42-882A-909B175F17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 24">
                  <a:extLst>
                    <a:ext uri="{FF2B5EF4-FFF2-40B4-BE49-F238E27FC236}">
                      <a16:creationId xmlns:a16="http://schemas.microsoft.com/office/drawing/2014/main" id="{E8CB525F-500D-4726-9A90-08C5C2A0D8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25">
                  <a:extLst>
                    <a:ext uri="{FF2B5EF4-FFF2-40B4-BE49-F238E27FC236}">
                      <a16:creationId xmlns:a16="http://schemas.microsoft.com/office/drawing/2014/main" id="{77B0918B-D902-4E5F-9BA8-E906946CF2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26">
                  <a:extLst>
                    <a:ext uri="{FF2B5EF4-FFF2-40B4-BE49-F238E27FC236}">
                      <a16:creationId xmlns:a16="http://schemas.microsoft.com/office/drawing/2014/main" id="{17F742DD-3C16-4202-B865-FDB2876D62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27">
                  <a:extLst>
                    <a:ext uri="{FF2B5EF4-FFF2-40B4-BE49-F238E27FC236}">
                      <a16:creationId xmlns:a16="http://schemas.microsoft.com/office/drawing/2014/main" id="{0FC70D0D-3221-4545-A6E3-21B6D6AEA4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28">
                  <a:extLst>
                    <a:ext uri="{FF2B5EF4-FFF2-40B4-BE49-F238E27FC236}">
                      <a16:creationId xmlns:a16="http://schemas.microsoft.com/office/drawing/2014/main" id="{793A0290-DFDD-4746-97CA-D2973028CC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30">
                  <a:extLst>
                    <a:ext uri="{FF2B5EF4-FFF2-40B4-BE49-F238E27FC236}">
                      <a16:creationId xmlns:a16="http://schemas.microsoft.com/office/drawing/2014/main" id="{3F79BFCB-E2E7-4684-B0D5-E88E106D3E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32">
                  <a:extLst>
                    <a:ext uri="{FF2B5EF4-FFF2-40B4-BE49-F238E27FC236}">
                      <a16:creationId xmlns:a16="http://schemas.microsoft.com/office/drawing/2014/main" id="{A6F8ABD4-3C3A-4E84-A645-9F9758BF74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33">
                  <a:extLst>
                    <a:ext uri="{FF2B5EF4-FFF2-40B4-BE49-F238E27FC236}">
                      <a16:creationId xmlns:a16="http://schemas.microsoft.com/office/drawing/2014/main" id="{F498D52C-0578-4780-8476-9E05810849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34">
                  <a:extLst>
                    <a:ext uri="{FF2B5EF4-FFF2-40B4-BE49-F238E27FC236}">
                      <a16:creationId xmlns:a16="http://schemas.microsoft.com/office/drawing/2014/main" id="{4029CF15-391C-4215-924B-181E9AD089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36">
                  <a:extLst>
                    <a:ext uri="{FF2B5EF4-FFF2-40B4-BE49-F238E27FC236}">
                      <a16:creationId xmlns:a16="http://schemas.microsoft.com/office/drawing/2014/main" id="{221336BF-0BA0-4038-8C97-405176EEC8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37">
                  <a:extLst>
                    <a:ext uri="{FF2B5EF4-FFF2-40B4-BE49-F238E27FC236}">
                      <a16:creationId xmlns:a16="http://schemas.microsoft.com/office/drawing/2014/main" id="{33CF19A5-83E4-490B-BF51-070E7A73D16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3" name="Freeform 38">
                  <a:extLst>
                    <a:ext uri="{FF2B5EF4-FFF2-40B4-BE49-F238E27FC236}">
                      <a16:creationId xmlns:a16="http://schemas.microsoft.com/office/drawing/2014/main" id="{DBECB60C-EE89-493C-8252-FE0ACEF859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4" name="Freeform 39">
                  <a:extLst>
                    <a:ext uri="{FF2B5EF4-FFF2-40B4-BE49-F238E27FC236}">
                      <a16:creationId xmlns:a16="http://schemas.microsoft.com/office/drawing/2014/main" id="{AFE6A24F-8AAE-4509-9FAA-06144A3372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5" name="Freeform 40">
                  <a:extLst>
                    <a:ext uri="{FF2B5EF4-FFF2-40B4-BE49-F238E27FC236}">
                      <a16:creationId xmlns:a16="http://schemas.microsoft.com/office/drawing/2014/main" id="{7C46055E-E25A-4652-97DE-70A18FB28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80" name="组合 179">
            <a:extLst>
              <a:ext uri="{FF2B5EF4-FFF2-40B4-BE49-F238E27FC236}">
                <a16:creationId xmlns:a16="http://schemas.microsoft.com/office/drawing/2014/main" id="{E705F40B-8D78-4CD8-9C5E-2431CEDED4C2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81" name="组合 180">
              <a:extLst>
                <a:ext uri="{FF2B5EF4-FFF2-40B4-BE49-F238E27FC236}">
                  <a16:creationId xmlns:a16="http://schemas.microsoft.com/office/drawing/2014/main" id="{B4104983-33EA-4CBA-9098-347FB7470EAF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95" name="Freeform 13">
                <a:extLst>
                  <a:ext uri="{FF2B5EF4-FFF2-40B4-BE49-F238E27FC236}">
                    <a16:creationId xmlns:a16="http://schemas.microsoft.com/office/drawing/2014/main" id="{B2ECF0CD-AC2C-4FB6-8330-374EA493EC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4">
                <a:extLst>
                  <a:ext uri="{FF2B5EF4-FFF2-40B4-BE49-F238E27FC236}">
                    <a16:creationId xmlns:a16="http://schemas.microsoft.com/office/drawing/2014/main" id="{CC415FCA-3AEB-48EE-A820-D42B33750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5">
                <a:extLst>
                  <a:ext uri="{FF2B5EF4-FFF2-40B4-BE49-F238E27FC236}">
                    <a16:creationId xmlns:a16="http://schemas.microsoft.com/office/drawing/2014/main" id="{B6415B47-035B-414D-B19A-BDCF628F43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Line 16">
                <a:extLst>
                  <a:ext uri="{FF2B5EF4-FFF2-40B4-BE49-F238E27FC236}">
                    <a16:creationId xmlns:a16="http://schemas.microsoft.com/office/drawing/2014/main" id="{C46EC8E5-A2DF-47F0-AD9D-083EB5CB69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Line 17">
                <a:extLst>
                  <a:ext uri="{FF2B5EF4-FFF2-40B4-BE49-F238E27FC236}">
                    <a16:creationId xmlns:a16="http://schemas.microsoft.com/office/drawing/2014/main" id="{46505397-DD7C-4613-B33A-ACA7AD28CB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Line 18">
                <a:extLst>
                  <a:ext uri="{FF2B5EF4-FFF2-40B4-BE49-F238E27FC236}">
                    <a16:creationId xmlns:a16="http://schemas.microsoft.com/office/drawing/2014/main" id="{D2349B5C-5DD5-4862-93E2-614D7B0447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Line 19">
                <a:extLst>
                  <a:ext uri="{FF2B5EF4-FFF2-40B4-BE49-F238E27FC236}">
                    <a16:creationId xmlns:a16="http://schemas.microsoft.com/office/drawing/2014/main" id="{5FE25892-EC77-4687-855E-427F02574A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Line 20">
                <a:extLst>
                  <a:ext uri="{FF2B5EF4-FFF2-40B4-BE49-F238E27FC236}">
                    <a16:creationId xmlns:a16="http://schemas.microsoft.com/office/drawing/2014/main" id="{3C0377E2-13BC-4C6B-A569-F5D9109E2A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Line 21">
                <a:extLst>
                  <a:ext uri="{FF2B5EF4-FFF2-40B4-BE49-F238E27FC236}">
                    <a16:creationId xmlns:a16="http://schemas.microsoft.com/office/drawing/2014/main" id="{0EF84A9B-F572-4EEB-ADB2-20721ABAC5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2" name="组合 181">
              <a:extLst>
                <a:ext uri="{FF2B5EF4-FFF2-40B4-BE49-F238E27FC236}">
                  <a16:creationId xmlns:a16="http://schemas.microsoft.com/office/drawing/2014/main" id="{AC48517B-3DF2-4514-B5E1-2BB7DE1605A1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92" name="Rectangle 112">
                <a:extLst>
                  <a:ext uri="{FF2B5EF4-FFF2-40B4-BE49-F238E27FC236}">
                    <a16:creationId xmlns:a16="http://schemas.microsoft.com/office/drawing/2014/main" id="{E8758BB9-54FD-4F25-9F50-B5E5EC2011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Rectangle 113">
                <a:extLst>
                  <a:ext uri="{FF2B5EF4-FFF2-40B4-BE49-F238E27FC236}">
                    <a16:creationId xmlns:a16="http://schemas.microsoft.com/office/drawing/2014/main" id="{6B9057EC-DD0E-4FCE-A641-386D2D6B94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Rectangle 33">
                <a:extLst>
                  <a:ext uri="{FF2B5EF4-FFF2-40B4-BE49-F238E27FC236}">
                    <a16:creationId xmlns:a16="http://schemas.microsoft.com/office/drawing/2014/main" id="{1718BB7C-FFA6-4C2E-A4DB-BD5A055788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3" name="组合 182">
              <a:extLst>
                <a:ext uri="{FF2B5EF4-FFF2-40B4-BE49-F238E27FC236}">
                  <a16:creationId xmlns:a16="http://schemas.microsoft.com/office/drawing/2014/main" id="{21F3AFAB-7BAD-41E6-BC4C-E6FA4DF51412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84" name="组合 183">
                <a:extLst>
                  <a:ext uri="{FF2B5EF4-FFF2-40B4-BE49-F238E27FC236}">
                    <a16:creationId xmlns:a16="http://schemas.microsoft.com/office/drawing/2014/main" id="{DE39C3C4-5B6A-45B3-BD8A-5D6384530BF2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86" name="Freeform 125">
                  <a:extLst>
                    <a:ext uri="{FF2B5EF4-FFF2-40B4-BE49-F238E27FC236}">
                      <a16:creationId xmlns:a16="http://schemas.microsoft.com/office/drawing/2014/main" id="{32BAA954-C541-4901-A0D0-C9DA25A28A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7" name="Freeform 126">
                  <a:extLst>
                    <a:ext uri="{FF2B5EF4-FFF2-40B4-BE49-F238E27FC236}">
                      <a16:creationId xmlns:a16="http://schemas.microsoft.com/office/drawing/2014/main" id="{40FE63B5-CD06-4217-A17A-DAC3025EEB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8" name="Freeform 127">
                  <a:extLst>
                    <a:ext uri="{FF2B5EF4-FFF2-40B4-BE49-F238E27FC236}">
                      <a16:creationId xmlns:a16="http://schemas.microsoft.com/office/drawing/2014/main" id="{795B5A96-82FB-49E9-96FC-082A4C5D43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9" name="Freeform 128">
                  <a:extLst>
                    <a:ext uri="{FF2B5EF4-FFF2-40B4-BE49-F238E27FC236}">
                      <a16:creationId xmlns:a16="http://schemas.microsoft.com/office/drawing/2014/main" id="{9AC7A99E-51F7-4CA4-870B-E717D6DA57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0" name="Freeform 129">
                  <a:extLst>
                    <a:ext uri="{FF2B5EF4-FFF2-40B4-BE49-F238E27FC236}">
                      <a16:creationId xmlns:a16="http://schemas.microsoft.com/office/drawing/2014/main" id="{55688589-FA1A-470E-B29B-26383BF209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1" name="Freeform 130">
                  <a:extLst>
                    <a:ext uri="{FF2B5EF4-FFF2-40B4-BE49-F238E27FC236}">
                      <a16:creationId xmlns:a16="http://schemas.microsoft.com/office/drawing/2014/main" id="{6E2A2997-9891-45EB-9D6E-5351651BCE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85" name="Freeform 9">
                <a:extLst>
                  <a:ext uri="{FF2B5EF4-FFF2-40B4-BE49-F238E27FC236}">
                    <a16:creationId xmlns:a16="http://schemas.microsoft.com/office/drawing/2014/main" id="{CF2F815F-9FB8-490F-A580-069ED9BED4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204" name="文本框 203">
            <a:extLst>
              <a:ext uri="{FF2B5EF4-FFF2-40B4-BE49-F238E27FC236}">
                <a16:creationId xmlns:a16="http://schemas.microsoft.com/office/drawing/2014/main" id="{29617FB6-A507-428B-B9C1-B691D4F9F560}"/>
              </a:ext>
            </a:extLst>
          </p:cNvPr>
          <p:cNvSpPr txBox="1"/>
          <p:nvPr/>
        </p:nvSpPr>
        <p:spPr>
          <a:xfrm>
            <a:off x="4751081" y="115030"/>
            <a:ext cx="2689839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33160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C260D548-DB2B-4562-B74E-06B408B592B2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596FA6AA-96A8-4B85-81E7-79B05F37A8EA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108" name="组合 107">
              <a:extLst>
                <a:ext uri="{FF2B5EF4-FFF2-40B4-BE49-F238E27FC236}">
                  <a16:creationId xmlns:a16="http://schemas.microsoft.com/office/drawing/2014/main" id="{1435F8D7-C772-4473-AD44-AA7078D01088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76" name="Rectangle 37">
                <a:extLst>
                  <a:ext uri="{FF2B5EF4-FFF2-40B4-BE49-F238E27FC236}">
                    <a16:creationId xmlns:a16="http://schemas.microsoft.com/office/drawing/2014/main" id="{CF2E4FC4-C3EE-4BC3-9708-7FF0EE17B4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Rectangle 25">
                <a:extLst>
                  <a:ext uri="{FF2B5EF4-FFF2-40B4-BE49-F238E27FC236}">
                    <a16:creationId xmlns:a16="http://schemas.microsoft.com/office/drawing/2014/main" id="{DD8C5F20-DF15-43BE-82FA-EDD7282C7C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Rectangle 25">
                <a:extLst>
                  <a:ext uri="{FF2B5EF4-FFF2-40B4-BE49-F238E27FC236}">
                    <a16:creationId xmlns:a16="http://schemas.microsoft.com/office/drawing/2014/main" id="{59351B59-5E70-42A7-A794-6FE3D3F059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Rectangle 29">
                <a:extLst>
                  <a:ext uri="{FF2B5EF4-FFF2-40B4-BE49-F238E27FC236}">
                    <a16:creationId xmlns:a16="http://schemas.microsoft.com/office/drawing/2014/main" id="{255DE28C-54EE-44D7-A866-68AE97A4AE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09" name="组合 108">
              <a:extLst>
                <a:ext uri="{FF2B5EF4-FFF2-40B4-BE49-F238E27FC236}">
                  <a16:creationId xmlns:a16="http://schemas.microsoft.com/office/drawing/2014/main" id="{4F1DCECE-45DA-4FCD-91FE-20917DBC7F0F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110" name="组合 109">
                <a:extLst>
                  <a:ext uri="{FF2B5EF4-FFF2-40B4-BE49-F238E27FC236}">
                    <a16:creationId xmlns:a16="http://schemas.microsoft.com/office/drawing/2014/main" id="{179EFE41-978C-45CD-9FD9-0B1E7B5D8FDC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46" name="Freeform 114">
                  <a:extLst>
                    <a:ext uri="{FF2B5EF4-FFF2-40B4-BE49-F238E27FC236}">
                      <a16:creationId xmlns:a16="http://schemas.microsoft.com/office/drawing/2014/main" id="{F324352B-7C62-46B7-A1F0-EEA36769BB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7" name="Freeform 115">
                  <a:extLst>
                    <a:ext uri="{FF2B5EF4-FFF2-40B4-BE49-F238E27FC236}">
                      <a16:creationId xmlns:a16="http://schemas.microsoft.com/office/drawing/2014/main" id="{399948B3-5F88-4B13-98AA-8ECC0901AF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8" name="Freeform 116">
                  <a:extLst>
                    <a:ext uri="{FF2B5EF4-FFF2-40B4-BE49-F238E27FC236}">
                      <a16:creationId xmlns:a16="http://schemas.microsoft.com/office/drawing/2014/main" id="{D84A081D-6B66-49F1-B5BC-E68D770A50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9" name="Freeform 117">
                  <a:extLst>
                    <a:ext uri="{FF2B5EF4-FFF2-40B4-BE49-F238E27FC236}">
                      <a16:creationId xmlns:a16="http://schemas.microsoft.com/office/drawing/2014/main" id="{FF42FC62-62CB-4AB0-A321-637E6242A3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0" name="Freeform 118">
                  <a:extLst>
                    <a:ext uri="{FF2B5EF4-FFF2-40B4-BE49-F238E27FC236}">
                      <a16:creationId xmlns:a16="http://schemas.microsoft.com/office/drawing/2014/main" id="{7A9D5F4B-8579-404A-BB12-F794BA60FE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1" name="Freeform 119">
                  <a:extLst>
                    <a:ext uri="{FF2B5EF4-FFF2-40B4-BE49-F238E27FC236}">
                      <a16:creationId xmlns:a16="http://schemas.microsoft.com/office/drawing/2014/main" id="{7B5E6200-F506-4C08-AFBC-CBD1922A8B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1" name="Freeform 120">
                  <a:extLst>
                    <a:ext uri="{FF2B5EF4-FFF2-40B4-BE49-F238E27FC236}">
                      <a16:creationId xmlns:a16="http://schemas.microsoft.com/office/drawing/2014/main" id="{4089AE77-8B60-4DA7-9179-2B3B2A658D7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2" name="Freeform 121">
                  <a:extLst>
                    <a:ext uri="{FF2B5EF4-FFF2-40B4-BE49-F238E27FC236}">
                      <a16:creationId xmlns:a16="http://schemas.microsoft.com/office/drawing/2014/main" id="{AAC13A5E-11DC-4B66-87C3-BFD8A2F57A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3" name="Freeform 122">
                  <a:extLst>
                    <a:ext uri="{FF2B5EF4-FFF2-40B4-BE49-F238E27FC236}">
                      <a16:creationId xmlns:a16="http://schemas.microsoft.com/office/drawing/2014/main" id="{BFDC627D-039F-49D9-B3E2-0E5A984B16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4" name="Freeform 123">
                  <a:extLst>
                    <a:ext uri="{FF2B5EF4-FFF2-40B4-BE49-F238E27FC236}">
                      <a16:creationId xmlns:a16="http://schemas.microsoft.com/office/drawing/2014/main" id="{903D78E4-13C6-4979-A6B3-D5301B15A8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5" name="Freeform 124">
                  <a:extLst>
                    <a:ext uri="{FF2B5EF4-FFF2-40B4-BE49-F238E27FC236}">
                      <a16:creationId xmlns:a16="http://schemas.microsoft.com/office/drawing/2014/main" id="{956D5C5E-750E-4331-9F91-223BE4A629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1" name="组合 110">
                <a:extLst>
                  <a:ext uri="{FF2B5EF4-FFF2-40B4-BE49-F238E27FC236}">
                    <a16:creationId xmlns:a16="http://schemas.microsoft.com/office/drawing/2014/main" id="{72CE9726-C654-4A1C-90B7-51D08FE54283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112" name="Freeform 5">
                  <a:extLst>
                    <a:ext uri="{FF2B5EF4-FFF2-40B4-BE49-F238E27FC236}">
                      <a16:creationId xmlns:a16="http://schemas.microsoft.com/office/drawing/2014/main" id="{6A5B2B6D-6492-44A6-B605-39FFA203DF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6">
                  <a:extLst>
                    <a:ext uri="{FF2B5EF4-FFF2-40B4-BE49-F238E27FC236}">
                      <a16:creationId xmlns:a16="http://schemas.microsoft.com/office/drawing/2014/main" id="{C8415239-36D9-42AD-A2FB-C18E25D318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7">
                  <a:extLst>
                    <a:ext uri="{FF2B5EF4-FFF2-40B4-BE49-F238E27FC236}">
                      <a16:creationId xmlns:a16="http://schemas.microsoft.com/office/drawing/2014/main" id="{E4F8123E-0EDE-4861-B267-A2695D63A7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">
                  <a:extLst>
                    <a:ext uri="{FF2B5EF4-FFF2-40B4-BE49-F238E27FC236}">
                      <a16:creationId xmlns:a16="http://schemas.microsoft.com/office/drawing/2014/main" id="{8189956C-4339-4CDC-8663-4E6A82714B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9">
                  <a:extLst>
                    <a:ext uri="{FF2B5EF4-FFF2-40B4-BE49-F238E27FC236}">
                      <a16:creationId xmlns:a16="http://schemas.microsoft.com/office/drawing/2014/main" id="{EAA55521-8711-4737-84CC-42AE6F5302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10">
                  <a:extLst>
                    <a:ext uri="{FF2B5EF4-FFF2-40B4-BE49-F238E27FC236}">
                      <a16:creationId xmlns:a16="http://schemas.microsoft.com/office/drawing/2014/main" id="{987D1549-BBF5-4297-88C6-9B7E2EE047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11">
                  <a:extLst>
                    <a:ext uri="{FF2B5EF4-FFF2-40B4-BE49-F238E27FC236}">
                      <a16:creationId xmlns:a16="http://schemas.microsoft.com/office/drawing/2014/main" id="{909F9C25-93B6-44A1-BEA0-E9127BE241A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12">
                  <a:extLst>
                    <a:ext uri="{FF2B5EF4-FFF2-40B4-BE49-F238E27FC236}">
                      <a16:creationId xmlns:a16="http://schemas.microsoft.com/office/drawing/2014/main" id="{E6ACD32F-C320-4E3A-AB43-FADEABCC0A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13">
                  <a:extLst>
                    <a:ext uri="{FF2B5EF4-FFF2-40B4-BE49-F238E27FC236}">
                      <a16:creationId xmlns:a16="http://schemas.microsoft.com/office/drawing/2014/main" id="{D5B5568F-F165-44B0-8B40-3E583DF3EC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14">
                  <a:extLst>
                    <a:ext uri="{FF2B5EF4-FFF2-40B4-BE49-F238E27FC236}">
                      <a16:creationId xmlns:a16="http://schemas.microsoft.com/office/drawing/2014/main" id="{E1279314-1C89-4648-A924-E37B0FFE40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15">
                  <a:extLst>
                    <a:ext uri="{FF2B5EF4-FFF2-40B4-BE49-F238E27FC236}">
                      <a16:creationId xmlns:a16="http://schemas.microsoft.com/office/drawing/2014/main" id="{136A5DDC-C781-4E45-8C48-46345636E2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16">
                  <a:extLst>
                    <a:ext uri="{FF2B5EF4-FFF2-40B4-BE49-F238E27FC236}">
                      <a16:creationId xmlns:a16="http://schemas.microsoft.com/office/drawing/2014/main" id="{90EAA524-1CC8-4C10-A8DC-D86D93FEAA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17">
                  <a:extLst>
                    <a:ext uri="{FF2B5EF4-FFF2-40B4-BE49-F238E27FC236}">
                      <a16:creationId xmlns:a16="http://schemas.microsoft.com/office/drawing/2014/main" id="{8D6D4189-79D1-4CD2-B4DD-B0A8C703A0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18">
                  <a:extLst>
                    <a:ext uri="{FF2B5EF4-FFF2-40B4-BE49-F238E27FC236}">
                      <a16:creationId xmlns:a16="http://schemas.microsoft.com/office/drawing/2014/main" id="{12C8DC49-380F-402D-8200-971E24FD66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19">
                  <a:extLst>
                    <a:ext uri="{FF2B5EF4-FFF2-40B4-BE49-F238E27FC236}">
                      <a16:creationId xmlns:a16="http://schemas.microsoft.com/office/drawing/2014/main" id="{2B850312-DACC-47CE-8703-61E8951C6C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20">
                  <a:extLst>
                    <a:ext uri="{FF2B5EF4-FFF2-40B4-BE49-F238E27FC236}">
                      <a16:creationId xmlns:a16="http://schemas.microsoft.com/office/drawing/2014/main" id="{4A9610FC-6C0A-4CC6-B872-D6D5EB19872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21">
                  <a:extLst>
                    <a:ext uri="{FF2B5EF4-FFF2-40B4-BE49-F238E27FC236}">
                      <a16:creationId xmlns:a16="http://schemas.microsoft.com/office/drawing/2014/main" id="{7C017352-7645-46DF-89EE-D2918BA42E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22">
                  <a:extLst>
                    <a:ext uri="{FF2B5EF4-FFF2-40B4-BE49-F238E27FC236}">
                      <a16:creationId xmlns:a16="http://schemas.microsoft.com/office/drawing/2014/main" id="{0DA1AA6B-1A6F-484C-B58E-D3593D44F5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23">
                  <a:extLst>
                    <a:ext uri="{FF2B5EF4-FFF2-40B4-BE49-F238E27FC236}">
                      <a16:creationId xmlns:a16="http://schemas.microsoft.com/office/drawing/2014/main" id="{CA4AB572-2298-4E42-882A-909B175F17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 24">
                  <a:extLst>
                    <a:ext uri="{FF2B5EF4-FFF2-40B4-BE49-F238E27FC236}">
                      <a16:creationId xmlns:a16="http://schemas.microsoft.com/office/drawing/2014/main" id="{E8CB525F-500D-4726-9A90-08C5C2A0D8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25">
                  <a:extLst>
                    <a:ext uri="{FF2B5EF4-FFF2-40B4-BE49-F238E27FC236}">
                      <a16:creationId xmlns:a16="http://schemas.microsoft.com/office/drawing/2014/main" id="{77B0918B-D902-4E5F-9BA8-E906946CF2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26">
                  <a:extLst>
                    <a:ext uri="{FF2B5EF4-FFF2-40B4-BE49-F238E27FC236}">
                      <a16:creationId xmlns:a16="http://schemas.microsoft.com/office/drawing/2014/main" id="{17F742DD-3C16-4202-B865-FDB2876D62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27">
                  <a:extLst>
                    <a:ext uri="{FF2B5EF4-FFF2-40B4-BE49-F238E27FC236}">
                      <a16:creationId xmlns:a16="http://schemas.microsoft.com/office/drawing/2014/main" id="{0FC70D0D-3221-4545-A6E3-21B6D6AEA4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28">
                  <a:extLst>
                    <a:ext uri="{FF2B5EF4-FFF2-40B4-BE49-F238E27FC236}">
                      <a16:creationId xmlns:a16="http://schemas.microsoft.com/office/drawing/2014/main" id="{793A0290-DFDD-4746-97CA-D2973028CC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30">
                  <a:extLst>
                    <a:ext uri="{FF2B5EF4-FFF2-40B4-BE49-F238E27FC236}">
                      <a16:creationId xmlns:a16="http://schemas.microsoft.com/office/drawing/2014/main" id="{3F79BFCB-E2E7-4684-B0D5-E88E106D3E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32">
                  <a:extLst>
                    <a:ext uri="{FF2B5EF4-FFF2-40B4-BE49-F238E27FC236}">
                      <a16:creationId xmlns:a16="http://schemas.microsoft.com/office/drawing/2014/main" id="{A6F8ABD4-3C3A-4E84-A645-9F9758BF74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33">
                  <a:extLst>
                    <a:ext uri="{FF2B5EF4-FFF2-40B4-BE49-F238E27FC236}">
                      <a16:creationId xmlns:a16="http://schemas.microsoft.com/office/drawing/2014/main" id="{F498D52C-0578-4780-8476-9E05810849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34">
                  <a:extLst>
                    <a:ext uri="{FF2B5EF4-FFF2-40B4-BE49-F238E27FC236}">
                      <a16:creationId xmlns:a16="http://schemas.microsoft.com/office/drawing/2014/main" id="{4029CF15-391C-4215-924B-181E9AD089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36">
                  <a:extLst>
                    <a:ext uri="{FF2B5EF4-FFF2-40B4-BE49-F238E27FC236}">
                      <a16:creationId xmlns:a16="http://schemas.microsoft.com/office/drawing/2014/main" id="{221336BF-0BA0-4038-8C97-405176EEC8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37">
                  <a:extLst>
                    <a:ext uri="{FF2B5EF4-FFF2-40B4-BE49-F238E27FC236}">
                      <a16:creationId xmlns:a16="http://schemas.microsoft.com/office/drawing/2014/main" id="{33CF19A5-83E4-490B-BF51-070E7A73D16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3" name="Freeform 38">
                  <a:extLst>
                    <a:ext uri="{FF2B5EF4-FFF2-40B4-BE49-F238E27FC236}">
                      <a16:creationId xmlns:a16="http://schemas.microsoft.com/office/drawing/2014/main" id="{DBECB60C-EE89-493C-8252-FE0ACEF859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4" name="Freeform 39">
                  <a:extLst>
                    <a:ext uri="{FF2B5EF4-FFF2-40B4-BE49-F238E27FC236}">
                      <a16:creationId xmlns:a16="http://schemas.microsoft.com/office/drawing/2014/main" id="{AFE6A24F-8AAE-4509-9FAA-06144A3372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5" name="Freeform 40">
                  <a:extLst>
                    <a:ext uri="{FF2B5EF4-FFF2-40B4-BE49-F238E27FC236}">
                      <a16:creationId xmlns:a16="http://schemas.microsoft.com/office/drawing/2014/main" id="{7C46055E-E25A-4652-97DE-70A18FB28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80" name="组合 179">
            <a:extLst>
              <a:ext uri="{FF2B5EF4-FFF2-40B4-BE49-F238E27FC236}">
                <a16:creationId xmlns:a16="http://schemas.microsoft.com/office/drawing/2014/main" id="{E705F40B-8D78-4CD8-9C5E-2431CEDED4C2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81" name="组合 180">
              <a:extLst>
                <a:ext uri="{FF2B5EF4-FFF2-40B4-BE49-F238E27FC236}">
                  <a16:creationId xmlns:a16="http://schemas.microsoft.com/office/drawing/2014/main" id="{B4104983-33EA-4CBA-9098-347FB7470EAF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95" name="Freeform 13">
                <a:extLst>
                  <a:ext uri="{FF2B5EF4-FFF2-40B4-BE49-F238E27FC236}">
                    <a16:creationId xmlns:a16="http://schemas.microsoft.com/office/drawing/2014/main" id="{B2ECF0CD-AC2C-4FB6-8330-374EA493EC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4">
                <a:extLst>
                  <a:ext uri="{FF2B5EF4-FFF2-40B4-BE49-F238E27FC236}">
                    <a16:creationId xmlns:a16="http://schemas.microsoft.com/office/drawing/2014/main" id="{CC415FCA-3AEB-48EE-A820-D42B33750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5">
                <a:extLst>
                  <a:ext uri="{FF2B5EF4-FFF2-40B4-BE49-F238E27FC236}">
                    <a16:creationId xmlns:a16="http://schemas.microsoft.com/office/drawing/2014/main" id="{B6415B47-035B-414D-B19A-BDCF628F43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Line 16">
                <a:extLst>
                  <a:ext uri="{FF2B5EF4-FFF2-40B4-BE49-F238E27FC236}">
                    <a16:creationId xmlns:a16="http://schemas.microsoft.com/office/drawing/2014/main" id="{C46EC8E5-A2DF-47F0-AD9D-083EB5CB69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Line 17">
                <a:extLst>
                  <a:ext uri="{FF2B5EF4-FFF2-40B4-BE49-F238E27FC236}">
                    <a16:creationId xmlns:a16="http://schemas.microsoft.com/office/drawing/2014/main" id="{46505397-DD7C-4613-B33A-ACA7AD28CB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Line 18">
                <a:extLst>
                  <a:ext uri="{FF2B5EF4-FFF2-40B4-BE49-F238E27FC236}">
                    <a16:creationId xmlns:a16="http://schemas.microsoft.com/office/drawing/2014/main" id="{D2349B5C-5DD5-4862-93E2-614D7B0447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Line 19">
                <a:extLst>
                  <a:ext uri="{FF2B5EF4-FFF2-40B4-BE49-F238E27FC236}">
                    <a16:creationId xmlns:a16="http://schemas.microsoft.com/office/drawing/2014/main" id="{5FE25892-EC77-4687-855E-427F02574A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Line 20">
                <a:extLst>
                  <a:ext uri="{FF2B5EF4-FFF2-40B4-BE49-F238E27FC236}">
                    <a16:creationId xmlns:a16="http://schemas.microsoft.com/office/drawing/2014/main" id="{3C0377E2-13BC-4C6B-A569-F5D9109E2A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Line 21">
                <a:extLst>
                  <a:ext uri="{FF2B5EF4-FFF2-40B4-BE49-F238E27FC236}">
                    <a16:creationId xmlns:a16="http://schemas.microsoft.com/office/drawing/2014/main" id="{0EF84A9B-F572-4EEB-ADB2-20721ABAC5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2" name="组合 181">
              <a:extLst>
                <a:ext uri="{FF2B5EF4-FFF2-40B4-BE49-F238E27FC236}">
                  <a16:creationId xmlns:a16="http://schemas.microsoft.com/office/drawing/2014/main" id="{AC48517B-3DF2-4514-B5E1-2BB7DE1605A1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92" name="Rectangle 112">
                <a:extLst>
                  <a:ext uri="{FF2B5EF4-FFF2-40B4-BE49-F238E27FC236}">
                    <a16:creationId xmlns:a16="http://schemas.microsoft.com/office/drawing/2014/main" id="{E8758BB9-54FD-4F25-9F50-B5E5EC2011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Rectangle 113">
                <a:extLst>
                  <a:ext uri="{FF2B5EF4-FFF2-40B4-BE49-F238E27FC236}">
                    <a16:creationId xmlns:a16="http://schemas.microsoft.com/office/drawing/2014/main" id="{6B9057EC-DD0E-4FCE-A641-386D2D6B94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Rectangle 33">
                <a:extLst>
                  <a:ext uri="{FF2B5EF4-FFF2-40B4-BE49-F238E27FC236}">
                    <a16:creationId xmlns:a16="http://schemas.microsoft.com/office/drawing/2014/main" id="{1718BB7C-FFA6-4C2E-A4DB-BD5A055788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3" name="组合 182">
              <a:extLst>
                <a:ext uri="{FF2B5EF4-FFF2-40B4-BE49-F238E27FC236}">
                  <a16:creationId xmlns:a16="http://schemas.microsoft.com/office/drawing/2014/main" id="{21F3AFAB-7BAD-41E6-BC4C-E6FA4DF51412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84" name="组合 183">
                <a:extLst>
                  <a:ext uri="{FF2B5EF4-FFF2-40B4-BE49-F238E27FC236}">
                    <a16:creationId xmlns:a16="http://schemas.microsoft.com/office/drawing/2014/main" id="{DE39C3C4-5B6A-45B3-BD8A-5D6384530BF2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86" name="Freeform 125">
                  <a:extLst>
                    <a:ext uri="{FF2B5EF4-FFF2-40B4-BE49-F238E27FC236}">
                      <a16:creationId xmlns:a16="http://schemas.microsoft.com/office/drawing/2014/main" id="{32BAA954-C541-4901-A0D0-C9DA25A28A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7" name="Freeform 126">
                  <a:extLst>
                    <a:ext uri="{FF2B5EF4-FFF2-40B4-BE49-F238E27FC236}">
                      <a16:creationId xmlns:a16="http://schemas.microsoft.com/office/drawing/2014/main" id="{40FE63B5-CD06-4217-A17A-DAC3025EEB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8" name="Freeform 127">
                  <a:extLst>
                    <a:ext uri="{FF2B5EF4-FFF2-40B4-BE49-F238E27FC236}">
                      <a16:creationId xmlns:a16="http://schemas.microsoft.com/office/drawing/2014/main" id="{795B5A96-82FB-49E9-96FC-082A4C5D43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9" name="Freeform 128">
                  <a:extLst>
                    <a:ext uri="{FF2B5EF4-FFF2-40B4-BE49-F238E27FC236}">
                      <a16:creationId xmlns:a16="http://schemas.microsoft.com/office/drawing/2014/main" id="{9AC7A99E-51F7-4CA4-870B-E717D6DA57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0" name="Freeform 129">
                  <a:extLst>
                    <a:ext uri="{FF2B5EF4-FFF2-40B4-BE49-F238E27FC236}">
                      <a16:creationId xmlns:a16="http://schemas.microsoft.com/office/drawing/2014/main" id="{55688589-FA1A-470E-B29B-26383BF209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1" name="Freeform 130">
                  <a:extLst>
                    <a:ext uri="{FF2B5EF4-FFF2-40B4-BE49-F238E27FC236}">
                      <a16:creationId xmlns:a16="http://schemas.microsoft.com/office/drawing/2014/main" id="{6E2A2997-9891-45EB-9D6E-5351651BCE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85" name="Freeform 9">
                <a:extLst>
                  <a:ext uri="{FF2B5EF4-FFF2-40B4-BE49-F238E27FC236}">
                    <a16:creationId xmlns:a16="http://schemas.microsoft.com/office/drawing/2014/main" id="{CF2F815F-9FB8-490F-A580-069ED9BED4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204" name="文本框 203">
            <a:extLst>
              <a:ext uri="{FF2B5EF4-FFF2-40B4-BE49-F238E27FC236}">
                <a16:creationId xmlns:a16="http://schemas.microsoft.com/office/drawing/2014/main" id="{29617FB6-A507-428B-B9C1-B691D4F9F560}"/>
              </a:ext>
            </a:extLst>
          </p:cNvPr>
          <p:cNvSpPr txBox="1"/>
          <p:nvPr/>
        </p:nvSpPr>
        <p:spPr>
          <a:xfrm>
            <a:off x="4610017" y="115030"/>
            <a:ext cx="2971967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Questionnaire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8F06792-E258-4004-BBC1-4337DF92F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54" y="1345219"/>
            <a:ext cx="10920492" cy="501018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2025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-69428" y="-601486"/>
            <a:ext cx="4023180" cy="4030486"/>
          </a:xfrm>
          <a:prstGeom prst="rect">
            <a:avLst/>
          </a:prstGeom>
        </p:spPr>
      </p:pic>
      <p:sp>
        <p:nvSpPr>
          <p:cNvPr id="56" name="文本框 55"/>
          <p:cNvSpPr txBox="1"/>
          <p:nvPr/>
        </p:nvSpPr>
        <p:spPr>
          <a:xfrm>
            <a:off x="5913080" y="1264153"/>
            <a:ext cx="215796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600" b="1" dirty="0">
                <a:solidFill>
                  <a:srgbClr val="FFFFFF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02</a:t>
            </a:r>
            <a:endParaRPr lang="zh-CN" altLang="en-US" sz="16600" b="1" dirty="0">
              <a:solidFill>
                <a:srgbClr val="FFFFFF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452691" y="4329072"/>
            <a:ext cx="75588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Environment and Object</a:t>
            </a:r>
          </a:p>
        </p:txBody>
      </p:sp>
      <p:cxnSp>
        <p:nvCxnSpPr>
          <p:cNvPr id="58" name="直接连接符 57" descr="e7d195523061f1c0deeec63e560781cfd59afb0ea006f2a87ABB68BF51EA6619813959095094C18C62A12F549504892A4AAA8C1554C6663626E05CA27F281A14E6983772AFC3FB97135759321DEA3D7047B2D20B121D4E05A6D0F227958A32026FEBB3ABD36322023181A2FF8EA235E789B1C6FF9A70CDD2C90B48B40EB7806F7806DF616AB3CE63"/>
          <p:cNvCxnSpPr/>
          <p:nvPr/>
        </p:nvCxnSpPr>
        <p:spPr>
          <a:xfrm rot="5400000">
            <a:off x="6939990" y="1977137"/>
            <a:ext cx="0" cy="396000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578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7" name="组合 6"/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8" name="Rectangle 37"/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Rectangle 25"/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Rectangle 25"/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Rectangle 29"/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48" name="Freeform 114"/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" name="Freeform 115"/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" name="Freeform 116"/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" name="Freeform 117"/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" name="Freeform 118"/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" name="Freeform 119"/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" name="Freeform 120"/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" name="Freeform 121"/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9" name="Freeform 122"/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0" name="Freeform 123"/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1" name="Freeform 124"/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4" name="组合 13"/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15" name="Freeform 5"/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6" name="Freeform 6"/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" name="Freeform 7"/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" name="Freeform 8"/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" name="Freeform 9"/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" name="Freeform 10"/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" name="Freeform 11"/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" name="Freeform 12"/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" name="Freeform 13"/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4" name="Freeform 14"/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" name="Freeform 15"/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6" name="Freeform 16"/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7" name="Freeform 17"/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8" name="Freeform 18"/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9" name="Freeform 19"/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0" name="Freeform 20"/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" name="Freeform 21"/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2" name="Freeform 22"/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3" name="Freeform 23"/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" name="Freeform 24"/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" name="Freeform 25"/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6" name="Freeform 26"/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7" name="Freeform 27"/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8" name="Freeform 28"/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9" name="Freeform 30"/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0" name="Freeform 32"/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" name="Freeform 33"/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" name="Freeform 34"/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" name="Freeform 36"/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4" name="Freeform 37"/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5" name="Freeform 38"/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6" name="Freeform 39"/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" name="Freeform 40"/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4" name="组合 3"/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62" name="组合 61"/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63" name="Freeform 13"/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14"/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15"/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Line 16"/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Line 17"/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Line 18"/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Line 19"/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Line 20"/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Line 21"/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2" name="组合 71"/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73" name="Rectangle 112"/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Rectangle 113"/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Rectangle 33"/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77" name="组合 76"/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79" name="Freeform 125"/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80" name="Freeform 126"/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81" name="Freeform 127"/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82" name="Freeform 128"/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83" name="Freeform 129"/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84" name="Freeform 130"/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78" name="Freeform 9"/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/>
          <p:cNvSpPr txBox="1"/>
          <p:nvPr/>
        </p:nvSpPr>
        <p:spPr>
          <a:xfrm>
            <a:off x="2820584" y="120962"/>
            <a:ext cx="6550832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Environment-Where to</a:t>
            </a:r>
            <a:r>
              <a:rPr lang="zh-CN" altLang="en-US" sz="40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40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learn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8690661A-8F3E-4E47-8A6F-0E64B08CD1D4}"/>
              </a:ext>
            </a:extLst>
          </p:cNvPr>
          <p:cNvSpPr/>
          <p:nvPr/>
        </p:nvSpPr>
        <p:spPr>
          <a:xfrm>
            <a:off x="633160" y="3429000"/>
            <a:ext cx="5861012" cy="13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20000"/>
              </a:lnSpc>
              <a:buFont typeface="+mj-lt"/>
              <a:buAutoNum type="alphaLcParenR" startAt="2"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freedom</a:t>
            </a:r>
            <a:endParaRPr lang="zh-CN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regular time.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Words or sentences translate in time.</a:t>
            </a:r>
            <a:endParaRPr lang="zh-CN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0773EE02-AABF-4BE6-9CD3-AE93AC2A37B1}"/>
              </a:ext>
            </a:extLst>
          </p:cNvPr>
          <p:cNvSpPr/>
          <p:nvPr/>
        </p:nvSpPr>
        <p:spPr>
          <a:xfrm>
            <a:off x="633160" y="1850317"/>
            <a:ext cx="4638636" cy="13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20000"/>
              </a:lnSpc>
              <a:buAutoNum type="alphaLcParenR"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 flexible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 or PC, and the two can keep data synchronization. </a:t>
            </a:r>
            <a:endParaRPr lang="zh-CN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13C9F4BC-CD4B-4359-86EC-0CE1C33FFBF7}"/>
              </a:ext>
            </a:extLst>
          </p:cNvPr>
          <p:cNvGrpSpPr/>
          <p:nvPr/>
        </p:nvGrpSpPr>
        <p:grpSpPr>
          <a:xfrm>
            <a:off x="5702652" y="1417080"/>
            <a:ext cx="6043923" cy="5237435"/>
            <a:chOff x="5702653" y="1417080"/>
            <a:chExt cx="5267960" cy="4565015"/>
          </a:xfrm>
        </p:grpSpPr>
        <p:pic>
          <p:nvPicPr>
            <p:cNvPr id="92" name="图片 91">
              <a:extLst>
                <a:ext uri="{FF2B5EF4-FFF2-40B4-BE49-F238E27FC236}">
                  <a16:creationId xmlns:a16="http://schemas.microsoft.com/office/drawing/2014/main" id="{ED302791-CF92-44BE-9B7A-44645E1541AD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02653" y="1448195"/>
              <a:ext cx="2543810" cy="452564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93" name="图片 92">
              <a:extLst>
                <a:ext uri="{FF2B5EF4-FFF2-40B4-BE49-F238E27FC236}">
                  <a16:creationId xmlns:a16="http://schemas.microsoft.com/office/drawing/2014/main" id="{2C22D780-AC2D-41AC-9188-E2D7E63AD3BA}"/>
                </a:ext>
              </a:extLst>
            </p:cNvPr>
            <p:cNvPicPr/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5213" y="1417080"/>
              <a:ext cx="2565400" cy="456501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43268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矩形 87">
            <a:extLst>
              <a:ext uri="{FF2B5EF4-FFF2-40B4-BE49-F238E27FC236}">
                <a16:creationId xmlns:a16="http://schemas.microsoft.com/office/drawing/2014/main" id="{81B5133E-EF99-4ACF-BC95-BAEFE7AF6804}"/>
              </a:ext>
            </a:extLst>
          </p:cNvPr>
          <p:cNvSpPr/>
          <p:nvPr/>
        </p:nvSpPr>
        <p:spPr>
          <a:xfrm>
            <a:off x="0" y="0"/>
            <a:ext cx="12192000" cy="935481"/>
          </a:xfrm>
          <a:prstGeom prst="rect">
            <a:avLst/>
          </a:prstGeom>
          <a:solidFill>
            <a:srgbClr val="00B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C596EDE8-9705-4EA0-BF70-F0F3C0D14267}"/>
              </a:ext>
            </a:extLst>
          </p:cNvPr>
          <p:cNvGrpSpPr/>
          <p:nvPr/>
        </p:nvGrpSpPr>
        <p:grpSpPr>
          <a:xfrm>
            <a:off x="339798" y="62752"/>
            <a:ext cx="989333" cy="875014"/>
            <a:chOff x="2140462" y="1008439"/>
            <a:chExt cx="3190688" cy="2821999"/>
          </a:xfrm>
        </p:grpSpPr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AFEA1895-B019-4611-993C-2C9F7FD6AE5B}"/>
                </a:ext>
              </a:extLst>
            </p:cNvPr>
            <p:cNvGrpSpPr/>
            <p:nvPr/>
          </p:nvGrpSpPr>
          <p:grpSpPr>
            <a:xfrm>
              <a:off x="2140462" y="3135267"/>
              <a:ext cx="3190688" cy="695171"/>
              <a:chOff x="2140462" y="3135267"/>
              <a:chExt cx="3190688" cy="695171"/>
            </a:xfrm>
          </p:grpSpPr>
          <p:sp>
            <p:nvSpPr>
              <p:cNvPr id="144" name="Rectangle 37">
                <a:extLst>
                  <a:ext uri="{FF2B5EF4-FFF2-40B4-BE49-F238E27FC236}">
                    <a16:creationId xmlns:a16="http://schemas.microsoft.com/office/drawing/2014/main" id="{B0A50CFE-CD72-4A23-95D9-2E5E310517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462" y="3135267"/>
                <a:ext cx="3190688" cy="687802"/>
              </a:xfrm>
              <a:prstGeom prst="rect">
                <a:avLst/>
              </a:prstGeom>
              <a:solidFill>
                <a:srgbClr val="AED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Rectangle 25">
                <a:extLst>
                  <a:ext uri="{FF2B5EF4-FFF2-40B4-BE49-F238E27FC236}">
                    <a16:creationId xmlns:a16="http://schemas.microsoft.com/office/drawing/2014/main" id="{704B3AE1-FEAF-41C3-8EDC-D5C51674B3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927" y="3141652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Rectangle 25">
                <a:extLst>
                  <a:ext uri="{FF2B5EF4-FFF2-40B4-BE49-F238E27FC236}">
                    <a16:creationId xmlns:a16="http://schemas.microsoft.com/office/drawing/2014/main" id="{63877ADF-9AE8-4B5D-9F45-6BC90FAA91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5535" y="3135267"/>
                <a:ext cx="141896" cy="687802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Rectangle 29">
                <a:extLst>
                  <a:ext uri="{FF2B5EF4-FFF2-40B4-BE49-F238E27FC236}">
                    <a16:creationId xmlns:a16="http://schemas.microsoft.com/office/drawing/2014/main" id="{9A34CA48-B2B4-429B-9A60-137D1971A5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031" y="3140668"/>
                <a:ext cx="228608" cy="689770"/>
              </a:xfrm>
              <a:prstGeom prst="rect">
                <a:avLst/>
              </a:pr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3" name="组合 92">
              <a:extLst>
                <a:ext uri="{FF2B5EF4-FFF2-40B4-BE49-F238E27FC236}">
                  <a16:creationId xmlns:a16="http://schemas.microsoft.com/office/drawing/2014/main" id="{E1DCB047-4E12-4800-B849-94C3BB85E5A2}"/>
                </a:ext>
              </a:extLst>
            </p:cNvPr>
            <p:cNvGrpSpPr/>
            <p:nvPr/>
          </p:nvGrpSpPr>
          <p:grpSpPr>
            <a:xfrm>
              <a:off x="2573959" y="1008439"/>
              <a:ext cx="1266731" cy="2222633"/>
              <a:chOff x="2573959" y="1008439"/>
              <a:chExt cx="1266731" cy="2222633"/>
            </a:xfrm>
          </p:grpSpPr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8DBAE964-1812-4EE1-A7D9-5C6885F2D896}"/>
                  </a:ext>
                </a:extLst>
              </p:cNvPr>
              <p:cNvGrpSpPr/>
              <p:nvPr/>
            </p:nvGrpSpPr>
            <p:grpSpPr>
              <a:xfrm>
                <a:off x="3452494" y="1343502"/>
                <a:ext cx="344489" cy="1577975"/>
                <a:chOff x="1230312" y="1006476"/>
                <a:chExt cx="344489" cy="1577975"/>
              </a:xfrm>
            </p:grpSpPr>
            <p:sp>
              <p:nvSpPr>
                <p:cNvPr id="133" name="Freeform 114">
                  <a:extLst>
                    <a:ext uri="{FF2B5EF4-FFF2-40B4-BE49-F238E27FC236}">
                      <a16:creationId xmlns:a16="http://schemas.microsoft.com/office/drawing/2014/main" id="{6DAB845E-108E-4BEA-8544-EBE1FD4E09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15">
                  <a:extLst>
                    <a:ext uri="{FF2B5EF4-FFF2-40B4-BE49-F238E27FC236}">
                      <a16:creationId xmlns:a16="http://schemas.microsoft.com/office/drawing/2014/main" id="{149BEF35-E5EC-4535-9C21-802F99C1B3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114300" cy="196850"/>
                </a:xfrm>
                <a:custGeom>
                  <a:avLst/>
                  <a:gdLst>
                    <a:gd name="T0" fmla="*/ 72 w 72"/>
                    <a:gd name="T1" fmla="*/ 11 h 124"/>
                    <a:gd name="T2" fmla="*/ 3 w 72"/>
                    <a:gd name="T3" fmla="*/ 0 h 124"/>
                    <a:gd name="T4" fmla="*/ 0 w 72"/>
                    <a:gd name="T5" fmla="*/ 118 h 124"/>
                    <a:gd name="T6" fmla="*/ 35 w 72"/>
                    <a:gd name="T7" fmla="*/ 124 h 124"/>
                    <a:gd name="T8" fmla="*/ 72 w 72"/>
                    <a:gd name="T9" fmla="*/ 11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4">
                      <a:moveTo>
                        <a:pt x="72" y="11"/>
                      </a:moveTo>
                      <a:lnTo>
                        <a:pt x="3" y="0"/>
                      </a:lnTo>
                      <a:lnTo>
                        <a:pt x="0" y="118"/>
                      </a:lnTo>
                      <a:lnTo>
                        <a:pt x="35" y="124"/>
                      </a:lnTo>
                      <a:lnTo>
                        <a:pt x="72" y="1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16">
                  <a:extLst>
                    <a:ext uri="{FF2B5EF4-FFF2-40B4-BE49-F238E27FC236}">
                      <a16:creationId xmlns:a16="http://schemas.microsoft.com/office/drawing/2014/main" id="{4E072938-3855-450F-9D51-8EF9EFD695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60325" cy="141288"/>
                </a:xfrm>
                <a:custGeom>
                  <a:avLst/>
                  <a:gdLst>
                    <a:gd name="T0" fmla="*/ 1 w 14"/>
                    <a:gd name="T1" fmla="*/ 0 h 33"/>
                    <a:gd name="T2" fmla="*/ 0 w 14"/>
                    <a:gd name="T3" fmla="*/ 26 h 33"/>
                    <a:gd name="T4" fmla="*/ 2 w 14"/>
                    <a:gd name="T5" fmla="*/ 32 h 33"/>
                    <a:gd name="T6" fmla="*/ 6 w 14"/>
                    <a:gd name="T7" fmla="*/ 27 h 33"/>
                    <a:gd name="T8" fmla="*/ 14 w 14"/>
                    <a:gd name="T9" fmla="*/ 2 h 33"/>
                    <a:gd name="T10" fmla="*/ 1 w 14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33">
                      <a:moveTo>
                        <a:pt x="1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30"/>
                        <a:pt x="1" y="32"/>
                        <a:pt x="2" y="32"/>
                      </a:cubicBezTo>
                      <a:cubicBezTo>
                        <a:pt x="3" y="33"/>
                        <a:pt x="5" y="30"/>
                        <a:pt x="6" y="27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17">
                  <a:extLst>
                    <a:ext uri="{FF2B5EF4-FFF2-40B4-BE49-F238E27FC236}">
                      <a16:creationId xmlns:a16="http://schemas.microsoft.com/office/drawing/2014/main" id="{0C0F4BC0-6FEF-4B1E-A200-40B9BCB343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18">
                  <a:extLst>
                    <a:ext uri="{FF2B5EF4-FFF2-40B4-BE49-F238E27FC236}">
                      <a16:creationId xmlns:a16="http://schemas.microsoft.com/office/drawing/2014/main" id="{8C8590CB-36FC-4106-875C-D57069CBD3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38238"/>
                  <a:ext cx="304800" cy="1135063"/>
                </a:xfrm>
                <a:custGeom>
                  <a:avLst/>
                  <a:gdLst>
                    <a:gd name="T0" fmla="*/ 125 w 192"/>
                    <a:gd name="T1" fmla="*/ 0 h 715"/>
                    <a:gd name="T2" fmla="*/ 0 w 192"/>
                    <a:gd name="T3" fmla="*/ 704 h 715"/>
                    <a:gd name="T4" fmla="*/ 26 w 192"/>
                    <a:gd name="T5" fmla="*/ 710 h 715"/>
                    <a:gd name="T6" fmla="*/ 45 w 192"/>
                    <a:gd name="T7" fmla="*/ 713 h 715"/>
                    <a:gd name="T8" fmla="*/ 69 w 192"/>
                    <a:gd name="T9" fmla="*/ 715 h 715"/>
                    <a:gd name="T10" fmla="*/ 192 w 192"/>
                    <a:gd name="T11" fmla="*/ 19 h 715"/>
                    <a:gd name="T12" fmla="*/ 171 w 192"/>
                    <a:gd name="T13" fmla="*/ 16 h 715"/>
                    <a:gd name="T14" fmla="*/ 149 w 192"/>
                    <a:gd name="T15" fmla="*/ 10 h 715"/>
                    <a:gd name="T16" fmla="*/ 149 w 192"/>
                    <a:gd name="T17" fmla="*/ 5 h 715"/>
                    <a:gd name="T18" fmla="*/ 125 w 192"/>
                    <a:gd name="T19" fmla="*/ 0 h 7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2" h="715">
                      <a:moveTo>
                        <a:pt x="125" y="0"/>
                      </a:moveTo>
                      <a:lnTo>
                        <a:pt x="0" y="704"/>
                      </a:lnTo>
                      <a:lnTo>
                        <a:pt x="26" y="710"/>
                      </a:lnTo>
                      <a:lnTo>
                        <a:pt x="45" y="713"/>
                      </a:lnTo>
                      <a:lnTo>
                        <a:pt x="69" y="715"/>
                      </a:lnTo>
                      <a:lnTo>
                        <a:pt x="192" y="19"/>
                      </a:lnTo>
                      <a:lnTo>
                        <a:pt x="171" y="16"/>
                      </a:lnTo>
                      <a:lnTo>
                        <a:pt x="149" y="10"/>
                      </a:lnTo>
                      <a:lnTo>
                        <a:pt x="149" y="5"/>
                      </a:lnTo>
                      <a:lnTo>
                        <a:pt x="12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19">
                  <a:extLst>
                    <a:ext uri="{FF2B5EF4-FFF2-40B4-BE49-F238E27FC236}">
                      <a16:creationId xmlns:a16="http://schemas.microsoft.com/office/drawing/2014/main" id="{D13C66E4-4F45-45A0-A9AC-2E7796819E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144463" cy="177800"/>
                </a:xfrm>
                <a:custGeom>
                  <a:avLst/>
                  <a:gdLst>
                    <a:gd name="T0" fmla="*/ 0 w 34"/>
                    <a:gd name="T1" fmla="*/ 36 h 42"/>
                    <a:gd name="T2" fmla="*/ 1 w 34"/>
                    <a:gd name="T3" fmla="*/ 37 h 42"/>
                    <a:gd name="T4" fmla="*/ 27 w 34"/>
                    <a:gd name="T5" fmla="*/ 42 h 42"/>
                    <a:gd name="T6" fmla="*/ 28 w 34"/>
                    <a:gd name="T7" fmla="*/ 42 h 42"/>
                    <a:gd name="T8" fmla="*/ 34 w 34"/>
                    <a:gd name="T9" fmla="*/ 6 h 42"/>
                    <a:gd name="T10" fmla="*/ 33 w 34"/>
                    <a:gd name="T11" fmla="*/ 5 h 42"/>
                    <a:gd name="T12" fmla="*/ 7 w 34"/>
                    <a:gd name="T13" fmla="*/ 0 h 42"/>
                    <a:gd name="T14" fmla="*/ 6 w 34"/>
                    <a:gd name="T15" fmla="*/ 1 h 42"/>
                    <a:gd name="T16" fmla="*/ 0 w 34"/>
                    <a:gd name="T17" fmla="*/ 3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" h="42">
                      <a:moveTo>
                        <a:pt x="0" y="36"/>
                      </a:move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27" y="42"/>
                        <a:pt x="27" y="42"/>
                        <a:pt x="27" y="42"/>
                      </a:cubicBezTo>
                      <a:cubicBezTo>
                        <a:pt x="27" y="42"/>
                        <a:pt x="28" y="42"/>
                        <a:pt x="28" y="42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5"/>
                        <a:pt x="33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20">
                  <a:extLst>
                    <a:ext uri="{FF2B5EF4-FFF2-40B4-BE49-F238E27FC236}">
                      <a16:creationId xmlns:a16="http://schemas.microsoft.com/office/drawing/2014/main" id="{7526F60F-08E6-46CD-9DFB-5A6E4E956B0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075" y="1006476"/>
                  <a:ext cx="280988" cy="1492250"/>
                </a:xfrm>
                <a:custGeom>
                  <a:avLst/>
                  <a:gdLst>
                    <a:gd name="T0" fmla="*/ 0 w 66"/>
                    <a:gd name="T1" fmla="*/ 339 h 351"/>
                    <a:gd name="T2" fmla="*/ 0 w 66"/>
                    <a:gd name="T3" fmla="*/ 338 h 351"/>
                    <a:gd name="T4" fmla="*/ 13 w 66"/>
                    <a:gd name="T5" fmla="*/ 296 h 351"/>
                    <a:gd name="T6" fmla="*/ 13 w 66"/>
                    <a:gd name="T7" fmla="*/ 296 h 351"/>
                    <a:gd name="T8" fmla="*/ 13 w 66"/>
                    <a:gd name="T9" fmla="*/ 296 h 351"/>
                    <a:gd name="T10" fmla="*/ 13 w 66"/>
                    <a:gd name="T11" fmla="*/ 296 h 351"/>
                    <a:gd name="T12" fmla="*/ 1 w 66"/>
                    <a:gd name="T13" fmla="*/ 294 h 351"/>
                    <a:gd name="T14" fmla="*/ 1 w 66"/>
                    <a:gd name="T15" fmla="*/ 316 h 351"/>
                    <a:gd name="T16" fmla="*/ 1 w 66"/>
                    <a:gd name="T17" fmla="*/ 294 h 351"/>
                    <a:gd name="T18" fmla="*/ 1 w 66"/>
                    <a:gd name="T19" fmla="*/ 294 h 351"/>
                    <a:gd name="T20" fmla="*/ 1 w 66"/>
                    <a:gd name="T21" fmla="*/ 294 h 351"/>
                    <a:gd name="T22" fmla="*/ 46 w 66"/>
                    <a:gd name="T23" fmla="*/ 36 h 351"/>
                    <a:gd name="T24" fmla="*/ 47 w 66"/>
                    <a:gd name="T25" fmla="*/ 38 h 351"/>
                    <a:gd name="T26" fmla="*/ 47 w 66"/>
                    <a:gd name="T27" fmla="*/ 37 h 351"/>
                    <a:gd name="T28" fmla="*/ 52 w 66"/>
                    <a:gd name="T29" fmla="*/ 1 h 351"/>
                    <a:gd name="T30" fmla="*/ 52 w 66"/>
                    <a:gd name="T31" fmla="*/ 1 h 351"/>
                    <a:gd name="T32" fmla="*/ 52 w 66"/>
                    <a:gd name="T33" fmla="*/ 1 h 351"/>
                    <a:gd name="T34" fmla="*/ 52 w 66"/>
                    <a:gd name="T35" fmla="*/ 1 h 351"/>
                    <a:gd name="T36" fmla="*/ 52 w 66"/>
                    <a:gd name="T37" fmla="*/ 1 h 351"/>
                    <a:gd name="T38" fmla="*/ 52 w 66"/>
                    <a:gd name="T39" fmla="*/ 1 h 351"/>
                    <a:gd name="T40" fmla="*/ 52 w 66"/>
                    <a:gd name="T41" fmla="*/ 1 h 351"/>
                    <a:gd name="T42" fmla="*/ 52 w 66"/>
                    <a:gd name="T43" fmla="*/ 1 h 351"/>
                    <a:gd name="T44" fmla="*/ 52 w 66"/>
                    <a:gd name="T45" fmla="*/ 1 h 351"/>
                    <a:gd name="T46" fmla="*/ 52 w 66"/>
                    <a:gd name="T47" fmla="*/ 1 h 351"/>
                    <a:gd name="T48" fmla="*/ 52 w 66"/>
                    <a:gd name="T49" fmla="*/ 1 h 351"/>
                    <a:gd name="T50" fmla="*/ 52 w 66"/>
                    <a:gd name="T51" fmla="*/ 1 h 351"/>
                    <a:gd name="T52" fmla="*/ 52 w 66"/>
                    <a:gd name="T53" fmla="*/ 1 h 351"/>
                    <a:gd name="T54" fmla="*/ 52 w 66"/>
                    <a:gd name="T55" fmla="*/ 1 h 351"/>
                    <a:gd name="T56" fmla="*/ 52 w 66"/>
                    <a:gd name="T57" fmla="*/ 1 h 351"/>
                    <a:gd name="T58" fmla="*/ 52 w 66"/>
                    <a:gd name="T59" fmla="*/ 1 h 351"/>
                    <a:gd name="T60" fmla="*/ 52 w 66"/>
                    <a:gd name="T61" fmla="*/ 1 h 351"/>
                    <a:gd name="T62" fmla="*/ 52 w 66"/>
                    <a:gd name="T63" fmla="*/ 1 h 351"/>
                    <a:gd name="T64" fmla="*/ 53 w 66"/>
                    <a:gd name="T65" fmla="*/ 0 h 351"/>
                    <a:gd name="T66" fmla="*/ 53 w 66"/>
                    <a:gd name="T67" fmla="*/ 0 h 351"/>
                    <a:gd name="T68" fmla="*/ 66 w 66"/>
                    <a:gd name="T69" fmla="*/ 3 h 351"/>
                    <a:gd name="T70" fmla="*/ 53 w 66"/>
                    <a:gd name="T71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6" h="351">
                      <a:moveTo>
                        <a:pt x="0" y="338"/>
                      </a:moveTo>
                      <a:cubicBezTo>
                        <a:pt x="0" y="339"/>
                        <a:pt x="0" y="339"/>
                        <a:pt x="0" y="339"/>
                      </a:cubicBezTo>
                      <a:cubicBezTo>
                        <a:pt x="0" y="351"/>
                        <a:pt x="0" y="351"/>
                        <a:pt x="0" y="351"/>
                      </a:cubicBezTo>
                      <a:cubicBezTo>
                        <a:pt x="0" y="338"/>
                        <a:pt x="0" y="338"/>
                        <a:pt x="0" y="338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3" y="296"/>
                      </a:move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cubicBezTo>
                        <a:pt x="13" y="296"/>
                        <a:pt x="13" y="296"/>
                        <a:pt x="13" y="296"/>
                      </a:cubicBezTo>
                      <a:moveTo>
                        <a:pt x="1" y="294"/>
                      </a:moveTo>
                      <a:cubicBezTo>
                        <a:pt x="1" y="295"/>
                        <a:pt x="1" y="295"/>
                        <a:pt x="1" y="295"/>
                      </a:cubicBezTo>
                      <a:cubicBezTo>
                        <a:pt x="1" y="316"/>
                        <a:pt x="1" y="316"/>
                        <a:pt x="1" y="316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1" y="294"/>
                      </a:move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5" y="295"/>
                        <a:pt x="5" y="295"/>
                        <a:pt x="5" y="295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cubicBezTo>
                        <a:pt x="1" y="294"/>
                        <a:pt x="1" y="294"/>
                        <a:pt x="1" y="294"/>
                      </a:cubicBezTo>
                      <a:moveTo>
                        <a:pt x="46" y="36"/>
                      </a:moveTo>
                      <a:cubicBezTo>
                        <a:pt x="46" y="37"/>
                        <a:pt x="46" y="37"/>
                        <a:pt x="46" y="37"/>
                      </a:cubicBezTo>
                      <a:cubicBezTo>
                        <a:pt x="46" y="37"/>
                        <a:pt x="47" y="38"/>
                        <a:pt x="47" y="38"/>
                      </a:cubicBezTo>
                      <a:cubicBezTo>
                        <a:pt x="2" y="292"/>
                        <a:pt x="2" y="292"/>
                        <a:pt x="2" y="292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46" y="37"/>
                        <a:pt x="46" y="37"/>
                        <a:pt x="46" y="36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2" y="1"/>
                      </a:move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moveTo>
                        <a:pt x="53" y="0"/>
                      </a:move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3" y="1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66" y="3"/>
                        <a:pt x="66" y="3"/>
                        <a:pt x="66" y="3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0"/>
                        <a:pt x="5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21">
                  <a:extLst>
                    <a:ext uri="{FF2B5EF4-FFF2-40B4-BE49-F238E27FC236}">
                      <a16:creationId xmlns:a16="http://schemas.microsoft.com/office/drawing/2014/main" id="{19A1E455-7E25-4908-9F45-BB981904DB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5075" y="2255838"/>
                  <a:ext cx="58738" cy="192088"/>
                </a:xfrm>
                <a:custGeom>
                  <a:avLst/>
                  <a:gdLst>
                    <a:gd name="T0" fmla="*/ 1 w 14"/>
                    <a:gd name="T1" fmla="*/ 0 h 45"/>
                    <a:gd name="T2" fmla="*/ 1 w 14"/>
                    <a:gd name="T3" fmla="*/ 0 h 45"/>
                    <a:gd name="T4" fmla="*/ 1 w 14"/>
                    <a:gd name="T5" fmla="*/ 22 h 45"/>
                    <a:gd name="T6" fmla="*/ 0 w 14"/>
                    <a:gd name="T7" fmla="*/ 43 h 45"/>
                    <a:gd name="T8" fmla="*/ 0 w 14"/>
                    <a:gd name="T9" fmla="*/ 44 h 45"/>
                    <a:gd name="T10" fmla="*/ 7 w 14"/>
                    <a:gd name="T11" fmla="*/ 45 h 45"/>
                    <a:gd name="T12" fmla="*/ 14 w 14"/>
                    <a:gd name="T13" fmla="*/ 3 h 45"/>
                    <a:gd name="T14" fmla="*/ 13 w 14"/>
                    <a:gd name="T15" fmla="*/ 2 h 45"/>
                    <a:gd name="T16" fmla="*/ 13 w 14"/>
                    <a:gd name="T17" fmla="*/ 2 h 45"/>
                    <a:gd name="T18" fmla="*/ 11 w 14"/>
                    <a:gd name="T19" fmla="*/ 2 h 45"/>
                    <a:gd name="T20" fmla="*/ 5 w 14"/>
                    <a:gd name="T21" fmla="*/ 1 h 45"/>
                    <a:gd name="T22" fmla="*/ 1 w 14"/>
                    <a:gd name="T2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" h="45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122">
                  <a:extLst>
                    <a:ext uri="{FF2B5EF4-FFF2-40B4-BE49-F238E27FC236}">
                      <a16:creationId xmlns:a16="http://schemas.microsoft.com/office/drawing/2014/main" id="{627265B9-364E-49D4-9B38-7D1FD451B3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0312" y="2443163"/>
                  <a:ext cx="34925" cy="136525"/>
                </a:xfrm>
                <a:custGeom>
                  <a:avLst/>
                  <a:gdLst>
                    <a:gd name="T0" fmla="*/ 1 w 8"/>
                    <a:gd name="T1" fmla="*/ 0 h 32"/>
                    <a:gd name="T2" fmla="*/ 1 w 8"/>
                    <a:gd name="T3" fmla="*/ 0 h 32"/>
                    <a:gd name="T4" fmla="*/ 1 w 8"/>
                    <a:gd name="T5" fmla="*/ 13 h 32"/>
                    <a:gd name="T6" fmla="*/ 0 w 8"/>
                    <a:gd name="T7" fmla="*/ 25 h 32"/>
                    <a:gd name="T8" fmla="*/ 0 w 8"/>
                    <a:gd name="T9" fmla="*/ 25 h 32"/>
                    <a:gd name="T10" fmla="*/ 0 w 8"/>
                    <a:gd name="T11" fmla="*/ 26 h 32"/>
                    <a:gd name="T12" fmla="*/ 0 w 8"/>
                    <a:gd name="T13" fmla="*/ 27 h 32"/>
                    <a:gd name="T14" fmla="*/ 1 w 8"/>
                    <a:gd name="T15" fmla="*/ 32 h 32"/>
                    <a:gd name="T16" fmla="*/ 2 w 8"/>
                    <a:gd name="T17" fmla="*/ 32 h 32"/>
                    <a:gd name="T18" fmla="*/ 2 w 8"/>
                    <a:gd name="T19" fmla="*/ 32 h 32"/>
                    <a:gd name="T20" fmla="*/ 2 w 8"/>
                    <a:gd name="T21" fmla="*/ 31 h 32"/>
                    <a:gd name="T22" fmla="*/ 8 w 8"/>
                    <a:gd name="T23" fmla="*/ 1 h 32"/>
                    <a:gd name="T24" fmla="*/ 1 w 8"/>
                    <a:gd name="T2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32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0" y="27"/>
                        <a:pt x="0" y="27"/>
                      </a:cubicBezTo>
                      <a:cubicBezTo>
                        <a:pt x="1" y="32"/>
                        <a:pt x="1" y="32"/>
                        <a:pt x="1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2" y="32"/>
                        <a:pt x="2" y="3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123">
                  <a:extLst>
                    <a:ext uri="{FF2B5EF4-FFF2-40B4-BE49-F238E27FC236}">
                      <a16:creationId xmlns:a16="http://schemas.microsoft.com/office/drawing/2014/main" id="{65FAEAED-B7DA-4214-BEBD-BAC8F77BE7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9838" y="1163638"/>
                  <a:ext cx="249238" cy="1101725"/>
                </a:xfrm>
                <a:custGeom>
                  <a:avLst/>
                  <a:gdLst>
                    <a:gd name="T0" fmla="*/ 46 w 59"/>
                    <a:gd name="T1" fmla="*/ 0 h 259"/>
                    <a:gd name="T2" fmla="*/ 1 w 59"/>
                    <a:gd name="T3" fmla="*/ 255 h 259"/>
                    <a:gd name="T4" fmla="*/ 0 w 59"/>
                    <a:gd name="T5" fmla="*/ 256 h 259"/>
                    <a:gd name="T6" fmla="*/ 0 w 59"/>
                    <a:gd name="T7" fmla="*/ 257 h 259"/>
                    <a:gd name="T8" fmla="*/ 0 w 59"/>
                    <a:gd name="T9" fmla="*/ 257 h 259"/>
                    <a:gd name="T10" fmla="*/ 4 w 59"/>
                    <a:gd name="T11" fmla="*/ 258 h 259"/>
                    <a:gd name="T12" fmla="*/ 10 w 59"/>
                    <a:gd name="T13" fmla="*/ 259 h 259"/>
                    <a:gd name="T14" fmla="*/ 12 w 59"/>
                    <a:gd name="T15" fmla="*/ 259 h 259"/>
                    <a:gd name="T16" fmla="*/ 12 w 59"/>
                    <a:gd name="T17" fmla="*/ 259 h 259"/>
                    <a:gd name="T18" fmla="*/ 12 w 59"/>
                    <a:gd name="T19" fmla="*/ 259 h 259"/>
                    <a:gd name="T20" fmla="*/ 12 w 59"/>
                    <a:gd name="T21" fmla="*/ 259 h 259"/>
                    <a:gd name="T22" fmla="*/ 12 w 59"/>
                    <a:gd name="T23" fmla="*/ 259 h 259"/>
                    <a:gd name="T24" fmla="*/ 12 w 59"/>
                    <a:gd name="T25" fmla="*/ 259 h 259"/>
                    <a:gd name="T26" fmla="*/ 12 w 59"/>
                    <a:gd name="T27" fmla="*/ 259 h 259"/>
                    <a:gd name="T28" fmla="*/ 12 w 59"/>
                    <a:gd name="T29" fmla="*/ 259 h 259"/>
                    <a:gd name="T30" fmla="*/ 13 w 59"/>
                    <a:gd name="T31" fmla="*/ 258 h 259"/>
                    <a:gd name="T32" fmla="*/ 59 w 59"/>
                    <a:gd name="T33" fmla="*/ 3 h 259"/>
                    <a:gd name="T34" fmla="*/ 46 w 59"/>
                    <a:gd name="T35" fmla="*/ 0 h 259"/>
                    <a:gd name="T36" fmla="*/ 46 w 59"/>
                    <a:gd name="T37" fmla="*/ 0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9" h="259">
                      <a:moveTo>
                        <a:pt x="46" y="0"/>
                      </a:moveTo>
                      <a:cubicBezTo>
                        <a:pt x="1" y="255"/>
                        <a:pt x="1" y="255"/>
                        <a:pt x="1" y="255"/>
                      </a:cubicBezTo>
                      <a:cubicBezTo>
                        <a:pt x="0" y="256"/>
                        <a:pt x="0" y="256"/>
                        <a:pt x="0" y="256"/>
                      </a:cubicBezTo>
                      <a:cubicBezTo>
                        <a:pt x="0" y="256"/>
                        <a:pt x="0" y="257"/>
                        <a:pt x="0" y="257"/>
                      </a:cubicBezTo>
                      <a:cubicBezTo>
                        <a:pt x="0" y="257"/>
                        <a:pt x="0" y="257"/>
                        <a:pt x="0" y="257"/>
                      </a:cubicBezTo>
                      <a:cubicBezTo>
                        <a:pt x="4" y="258"/>
                        <a:pt x="4" y="258"/>
                        <a:pt x="4" y="258"/>
                      </a:cubicBezTo>
                      <a:cubicBezTo>
                        <a:pt x="10" y="259"/>
                        <a:pt x="10" y="259"/>
                        <a:pt x="10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2" y="259"/>
                        <a:pt x="12" y="259"/>
                        <a:pt x="12" y="259"/>
                      </a:cubicBezTo>
                      <a:cubicBezTo>
                        <a:pt x="13" y="259"/>
                        <a:pt x="13" y="259"/>
                        <a:pt x="13" y="258"/>
                      </a:cubicBezTo>
                      <a:cubicBezTo>
                        <a:pt x="59" y="3"/>
                        <a:pt x="59" y="3"/>
                        <a:pt x="59" y="3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3" name="Freeform 124">
                  <a:extLst>
                    <a:ext uri="{FF2B5EF4-FFF2-40B4-BE49-F238E27FC236}">
                      <a16:creationId xmlns:a16="http://schemas.microsoft.com/office/drawing/2014/main" id="{D64706AC-FD4A-4857-BEA6-50F2928DD9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30338" y="1006476"/>
                  <a:ext cx="88900" cy="169863"/>
                </a:xfrm>
                <a:custGeom>
                  <a:avLst/>
                  <a:gdLst>
                    <a:gd name="T0" fmla="*/ 7 w 21"/>
                    <a:gd name="T1" fmla="*/ 0 h 40"/>
                    <a:gd name="T2" fmla="*/ 6 w 21"/>
                    <a:gd name="T3" fmla="*/ 1 h 40"/>
                    <a:gd name="T4" fmla="*/ 6 w 21"/>
                    <a:gd name="T5" fmla="*/ 1 h 40"/>
                    <a:gd name="T6" fmla="*/ 6 w 21"/>
                    <a:gd name="T7" fmla="*/ 1 h 40"/>
                    <a:gd name="T8" fmla="*/ 6 w 21"/>
                    <a:gd name="T9" fmla="*/ 1 h 40"/>
                    <a:gd name="T10" fmla="*/ 6 w 21"/>
                    <a:gd name="T11" fmla="*/ 1 h 40"/>
                    <a:gd name="T12" fmla="*/ 6 w 21"/>
                    <a:gd name="T13" fmla="*/ 1 h 40"/>
                    <a:gd name="T14" fmla="*/ 6 w 21"/>
                    <a:gd name="T15" fmla="*/ 1 h 40"/>
                    <a:gd name="T16" fmla="*/ 6 w 21"/>
                    <a:gd name="T17" fmla="*/ 1 h 40"/>
                    <a:gd name="T18" fmla="*/ 6 w 21"/>
                    <a:gd name="T19" fmla="*/ 1 h 40"/>
                    <a:gd name="T20" fmla="*/ 6 w 21"/>
                    <a:gd name="T21" fmla="*/ 1 h 40"/>
                    <a:gd name="T22" fmla="*/ 6 w 21"/>
                    <a:gd name="T23" fmla="*/ 1 h 40"/>
                    <a:gd name="T24" fmla="*/ 6 w 21"/>
                    <a:gd name="T25" fmla="*/ 1 h 40"/>
                    <a:gd name="T26" fmla="*/ 6 w 21"/>
                    <a:gd name="T27" fmla="*/ 1 h 40"/>
                    <a:gd name="T28" fmla="*/ 6 w 21"/>
                    <a:gd name="T29" fmla="*/ 1 h 40"/>
                    <a:gd name="T30" fmla="*/ 6 w 21"/>
                    <a:gd name="T31" fmla="*/ 1 h 40"/>
                    <a:gd name="T32" fmla="*/ 6 w 21"/>
                    <a:gd name="T33" fmla="*/ 1 h 40"/>
                    <a:gd name="T34" fmla="*/ 6 w 21"/>
                    <a:gd name="T35" fmla="*/ 1 h 40"/>
                    <a:gd name="T36" fmla="*/ 6 w 21"/>
                    <a:gd name="T37" fmla="*/ 1 h 40"/>
                    <a:gd name="T38" fmla="*/ 6 w 21"/>
                    <a:gd name="T39" fmla="*/ 1 h 40"/>
                    <a:gd name="T40" fmla="*/ 6 w 21"/>
                    <a:gd name="T41" fmla="*/ 1 h 40"/>
                    <a:gd name="T42" fmla="*/ 6 w 21"/>
                    <a:gd name="T43" fmla="*/ 1 h 40"/>
                    <a:gd name="T44" fmla="*/ 6 w 21"/>
                    <a:gd name="T45" fmla="*/ 1 h 40"/>
                    <a:gd name="T46" fmla="*/ 6 w 21"/>
                    <a:gd name="T47" fmla="*/ 1 h 40"/>
                    <a:gd name="T48" fmla="*/ 6 w 21"/>
                    <a:gd name="T49" fmla="*/ 1 h 40"/>
                    <a:gd name="T50" fmla="*/ 6 w 21"/>
                    <a:gd name="T51" fmla="*/ 1 h 40"/>
                    <a:gd name="T52" fmla="*/ 6 w 21"/>
                    <a:gd name="T53" fmla="*/ 1 h 40"/>
                    <a:gd name="T54" fmla="*/ 6 w 21"/>
                    <a:gd name="T55" fmla="*/ 1 h 40"/>
                    <a:gd name="T56" fmla="*/ 0 w 21"/>
                    <a:gd name="T57" fmla="*/ 36 h 40"/>
                    <a:gd name="T58" fmla="*/ 0 w 21"/>
                    <a:gd name="T59" fmla="*/ 36 h 40"/>
                    <a:gd name="T60" fmla="*/ 0 w 21"/>
                    <a:gd name="T61" fmla="*/ 36 h 40"/>
                    <a:gd name="T62" fmla="*/ 1 w 21"/>
                    <a:gd name="T63" fmla="*/ 37 h 40"/>
                    <a:gd name="T64" fmla="*/ 1 w 21"/>
                    <a:gd name="T65" fmla="*/ 37 h 40"/>
                    <a:gd name="T66" fmla="*/ 14 w 21"/>
                    <a:gd name="T67" fmla="*/ 40 h 40"/>
                    <a:gd name="T68" fmla="*/ 21 w 21"/>
                    <a:gd name="T69" fmla="*/ 4 h 40"/>
                    <a:gd name="T70" fmla="*/ 20 w 21"/>
                    <a:gd name="T71" fmla="*/ 3 h 40"/>
                    <a:gd name="T72" fmla="*/ 7 w 21"/>
                    <a:gd name="T73" fmla="*/ 0 h 40"/>
                    <a:gd name="T74" fmla="*/ 7 w 21"/>
                    <a:gd name="T7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1" h="40">
                      <a:moveTo>
                        <a:pt x="7" y="0"/>
                      </a:moveTo>
                      <a:cubicBezTo>
                        <a:pt x="7" y="0"/>
                        <a:pt x="7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1" y="37"/>
                      </a:cubicBezTo>
                      <a:cubicBezTo>
                        <a:pt x="1" y="37"/>
                        <a:pt x="1" y="37"/>
                        <a:pt x="1" y="37"/>
                      </a:cubicBezTo>
                      <a:cubicBezTo>
                        <a:pt x="14" y="40"/>
                        <a:pt x="14" y="40"/>
                        <a:pt x="14" y="40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1" y="3"/>
                        <a:pt x="20" y="3"/>
                        <a:pt x="20" y="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58D36F26-93F9-4C6C-A557-AD0BEADF1A7F}"/>
                  </a:ext>
                </a:extLst>
              </p:cNvPr>
              <p:cNvGrpSpPr/>
              <p:nvPr/>
            </p:nvGrpSpPr>
            <p:grpSpPr>
              <a:xfrm>
                <a:off x="2573959" y="1008439"/>
                <a:ext cx="1266731" cy="2222633"/>
                <a:chOff x="2022380" y="1257933"/>
                <a:chExt cx="944563" cy="1657350"/>
              </a:xfrm>
            </p:grpSpPr>
            <p:sp>
              <p:nvSpPr>
                <p:cNvPr id="96" name="Freeform 5">
                  <a:extLst>
                    <a:ext uri="{FF2B5EF4-FFF2-40B4-BE49-F238E27FC236}">
                      <a16:creationId xmlns:a16="http://schemas.microsoft.com/office/drawing/2014/main" id="{E206625B-D7AA-48E8-8269-BB7E1B5042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6">
                  <a:extLst>
                    <a:ext uri="{FF2B5EF4-FFF2-40B4-BE49-F238E27FC236}">
                      <a16:creationId xmlns:a16="http://schemas.microsoft.com/office/drawing/2014/main" id="{76C2FDC4-D38C-4A83-B67B-CE1D6B1331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06543" y="2516820"/>
                  <a:ext cx="122238" cy="200025"/>
                </a:xfrm>
                <a:custGeom>
                  <a:avLst/>
                  <a:gdLst>
                    <a:gd name="T0" fmla="*/ 69 w 77"/>
                    <a:gd name="T1" fmla="*/ 0 h 126"/>
                    <a:gd name="T2" fmla="*/ 0 w 77"/>
                    <a:gd name="T3" fmla="*/ 16 h 126"/>
                    <a:gd name="T4" fmla="*/ 42 w 77"/>
                    <a:gd name="T5" fmla="*/ 126 h 126"/>
                    <a:gd name="T6" fmla="*/ 77 w 77"/>
                    <a:gd name="T7" fmla="*/ 118 h 126"/>
                    <a:gd name="T8" fmla="*/ 69 w 77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" h="126">
                      <a:moveTo>
                        <a:pt x="69" y="0"/>
                      </a:moveTo>
                      <a:lnTo>
                        <a:pt x="0" y="16"/>
                      </a:lnTo>
                      <a:lnTo>
                        <a:pt x="42" y="126"/>
                      </a:lnTo>
                      <a:lnTo>
                        <a:pt x="77" y="118"/>
                      </a:lnTo>
                      <a:lnTo>
                        <a:pt x="6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8" name="Freeform 7">
                  <a:extLst>
                    <a:ext uri="{FF2B5EF4-FFF2-40B4-BE49-F238E27FC236}">
                      <a16:creationId xmlns:a16="http://schemas.microsoft.com/office/drawing/2014/main" id="{CBAA027E-5A22-42C7-B764-DACAC6990E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2704145"/>
                  <a:ext cx="63500" cy="139700"/>
                </a:xfrm>
                <a:custGeom>
                  <a:avLst/>
                  <a:gdLst>
                    <a:gd name="T0" fmla="*/ 0 w 15"/>
                    <a:gd name="T1" fmla="*/ 3 h 33"/>
                    <a:gd name="T2" fmla="*/ 10 w 15"/>
                    <a:gd name="T3" fmla="*/ 27 h 33"/>
                    <a:gd name="T4" fmla="*/ 14 w 15"/>
                    <a:gd name="T5" fmla="*/ 32 h 33"/>
                    <a:gd name="T6" fmla="*/ 15 w 15"/>
                    <a:gd name="T7" fmla="*/ 26 h 33"/>
                    <a:gd name="T8" fmla="*/ 13 w 15"/>
                    <a:gd name="T9" fmla="*/ 0 h 33"/>
                    <a:gd name="T10" fmla="*/ 0 w 15"/>
                    <a:gd name="T11" fmla="*/ 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3">
                      <a:moveTo>
                        <a:pt x="0" y="3"/>
                      </a:move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1" y="31"/>
                        <a:pt x="13" y="33"/>
                        <a:pt x="14" y="32"/>
                      </a:cubicBezTo>
                      <a:cubicBezTo>
                        <a:pt x="15" y="32"/>
                        <a:pt x="15" y="30"/>
                        <a:pt x="15" y="26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3"/>
                        <a:pt x="0" y="3"/>
                        <a:pt x="0" y="3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8">
                  <a:extLst>
                    <a:ext uri="{FF2B5EF4-FFF2-40B4-BE49-F238E27FC236}">
                      <a16:creationId xmlns:a16="http://schemas.microsoft.com/office/drawing/2014/main" id="{43FC1E7C-362D-425C-B810-4C35B51608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0" name="Freeform 9">
                  <a:extLst>
                    <a:ext uri="{FF2B5EF4-FFF2-40B4-BE49-F238E27FC236}">
                      <a16:creationId xmlns:a16="http://schemas.microsoft.com/office/drawing/2014/main" id="{A4614FB8-DD33-4301-A6A5-4F5A15B798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718" y="1424620"/>
                  <a:ext cx="360363" cy="1117600"/>
                </a:xfrm>
                <a:custGeom>
                  <a:avLst/>
                  <a:gdLst>
                    <a:gd name="T0" fmla="*/ 0 w 227"/>
                    <a:gd name="T1" fmla="*/ 10 h 704"/>
                    <a:gd name="T2" fmla="*/ 158 w 227"/>
                    <a:gd name="T3" fmla="*/ 704 h 704"/>
                    <a:gd name="T4" fmla="*/ 182 w 227"/>
                    <a:gd name="T5" fmla="*/ 699 h 704"/>
                    <a:gd name="T6" fmla="*/ 203 w 227"/>
                    <a:gd name="T7" fmla="*/ 694 h 704"/>
                    <a:gd name="T8" fmla="*/ 227 w 227"/>
                    <a:gd name="T9" fmla="*/ 688 h 704"/>
                    <a:gd name="T10" fmla="*/ 69 w 227"/>
                    <a:gd name="T11" fmla="*/ 0 h 704"/>
                    <a:gd name="T12" fmla="*/ 45 w 227"/>
                    <a:gd name="T13" fmla="*/ 5 h 704"/>
                    <a:gd name="T14" fmla="*/ 24 w 227"/>
                    <a:gd name="T15" fmla="*/ 10 h 704"/>
                    <a:gd name="T16" fmla="*/ 24 w 227"/>
                    <a:gd name="T17" fmla="*/ 5 h 704"/>
                    <a:gd name="T18" fmla="*/ 0 w 227"/>
                    <a:gd name="T19" fmla="*/ 1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7" h="704">
                      <a:moveTo>
                        <a:pt x="0" y="10"/>
                      </a:moveTo>
                      <a:lnTo>
                        <a:pt x="158" y="704"/>
                      </a:lnTo>
                      <a:lnTo>
                        <a:pt x="182" y="699"/>
                      </a:lnTo>
                      <a:lnTo>
                        <a:pt x="203" y="694"/>
                      </a:lnTo>
                      <a:lnTo>
                        <a:pt x="227" y="688"/>
                      </a:lnTo>
                      <a:lnTo>
                        <a:pt x="69" y="0"/>
                      </a:lnTo>
                      <a:lnTo>
                        <a:pt x="45" y="5"/>
                      </a:lnTo>
                      <a:lnTo>
                        <a:pt x="24" y="10"/>
                      </a:lnTo>
                      <a:lnTo>
                        <a:pt x="24" y="5"/>
                      </a:lnTo>
                      <a:lnTo>
                        <a:pt x="0" y="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0">
                  <a:extLst>
                    <a:ext uri="{FF2B5EF4-FFF2-40B4-BE49-F238E27FC236}">
                      <a16:creationId xmlns:a16="http://schemas.microsoft.com/office/drawing/2014/main" id="{C3C38FE7-6F2E-44C4-A0C1-0D84F148FD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288095"/>
                  <a:ext cx="152400" cy="177800"/>
                </a:xfrm>
                <a:custGeom>
                  <a:avLst/>
                  <a:gdLst>
                    <a:gd name="T0" fmla="*/ 8 w 36"/>
                    <a:gd name="T1" fmla="*/ 41 h 42"/>
                    <a:gd name="T2" fmla="*/ 9 w 36"/>
                    <a:gd name="T3" fmla="*/ 42 h 42"/>
                    <a:gd name="T4" fmla="*/ 35 w 36"/>
                    <a:gd name="T5" fmla="*/ 36 h 42"/>
                    <a:gd name="T6" fmla="*/ 36 w 36"/>
                    <a:gd name="T7" fmla="*/ 35 h 42"/>
                    <a:gd name="T8" fmla="*/ 28 w 36"/>
                    <a:gd name="T9" fmla="*/ 0 h 42"/>
                    <a:gd name="T10" fmla="*/ 27 w 36"/>
                    <a:gd name="T11" fmla="*/ 0 h 42"/>
                    <a:gd name="T12" fmla="*/ 1 w 36"/>
                    <a:gd name="T13" fmla="*/ 5 h 42"/>
                    <a:gd name="T14" fmla="*/ 0 w 36"/>
                    <a:gd name="T15" fmla="*/ 6 h 42"/>
                    <a:gd name="T16" fmla="*/ 8 w 36"/>
                    <a:gd name="T17" fmla="*/ 4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42">
                      <a:moveTo>
                        <a:pt x="8" y="41"/>
                      </a:moveTo>
                      <a:cubicBezTo>
                        <a:pt x="8" y="41"/>
                        <a:pt x="8" y="42"/>
                        <a:pt x="9" y="4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35" y="36"/>
                        <a:pt x="36" y="36"/>
                        <a:pt x="36" y="35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8" y="41"/>
                        <a:pt x="8" y="41"/>
                        <a:pt x="8" y="4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1">
                  <a:extLst>
                    <a:ext uri="{FF2B5EF4-FFF2-40B4-BE49-F238E27FC236}">
                      <a16:creationId xmlns:a16="http://schemas.microsoft.com/office/drawing/2014/main" id="{D21AE90A-73C8-4F4B-82ED-9E9EAF660B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22380" y="1300795"/>
                  <a:ext cx="160338" cy="695325"/>
                </a:xfrm>
                <a:custGeom>
                  <a:avLst/>
                  <a:gdLst>
                    <a:gd name="T0" fmla="*/ 8 w 38"/>
                    <a:gd name="T1" fmla="*/ 38 h 164"/>
                    <a:gd name="T2" fmla="*/ 8 w 38"/>
                    <a:gd name="T3" fmla="*/ 39 h 164"/>
                    <a:gd name="T4" fmla="*/ 8 w 38"/>
                    <a:gd name="T5" fmla="*/ 39 h 164"/>
                    <a:gd name="T6" fmla="*/ 9 w 38"/>
                    <a:gd name="T7" fmla="*/ 39 h 164"/>
                    <a:gd name="T8" fmla="*/ 9 w 38"/>
                    <a:gd name="T9" fmla="*/ 40 h 164"/>
                    <a:gd name="T10" fmla="*/ 38 w 38"/>
                    <a:gd name="T11" fmla="*/ 164 h 164"/>
                    <a:gd name="T12" fmla="*/ 38 w 38"/>
                    <a:gd name="T13" fmla="*/ 164 h 164"/>
                    <a:gd name="T14" fmla="*/ 9 w 38"/>
                    <a:gd name="T15" fmla="*/ 39 h 164"/>
                    <a:gd name="T16" fmla="*/ 9 w 38"/>
                    <a:gd name="T17" fmla="*/ 39 h 164"/>
                    <a:gd name="T18" fmla="*/ 8 w 38"/>
                    <a:gd name="T19" fmla="*/ 38 h 164"/>
                    <a:gd name="T20" fmla="*/ 13 w 38"/>
                    <a:gd name="T21" fmla="*/ 0 h 164"/>
                    <a:gd name="T22" fmla="*/ 13 w 38"/>
                    <a:gd name="T23" fmla="*/ 0 h 164"/>
                    <a:gd name="T24" fmla="*/ 1 w 38"/>
                    <a:gd name="T25" fmla="*/ 2 h 164"/>
                    <a:gd name="T26" fmla="*/ 0 w 38"/>
                    <a:gd name="T27" fmla="*/ 3 h 164"/>
                    <a:gd name="T28" fmla="*/ 0 w 38"/>
                    <a:gd name="T29" fmla="*/ 3 h 164"/>
                    <a:gd name="T30" fmla="*/ 1 w 38"/>
                    <a:gd name="T31" fmla="*/ 2 h 164"/>
                    <a:gd name="T32" fmla="*/ 13 w 38"/>
                    <a:gd name="T33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8" h="164">
                      <a:moveTo>
                        <a:pt x="8" y="38"/>
                      </a:moveTo>
                      <a:cubicBezTo>
                        <a:pt x="8" y="38"/>
                        <a:pt x="8" y="39"/>
                        <a:pt x="8" y="39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40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38" y="164"/>
                        <a:pt x="38" y="164"/>
                        <a:pt x="38" y="164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8" y="39"/>
                        <a:pt x="8" y="38"/>
                        <a:pt x="8" y="38"/>
                      </a:cubicBezTo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2"/>
                        <a:pt x="1" y="2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12">
                  <a:extLst>
                    <a:ext uri="{FF2B5EF4-FFF2-40B4-BE49-F238E27FC236}">
                      <a16:creationId xmlns:a16="http://schemas.microsoft.com/office/drawing/2014/main" id="{E5987A1F-0796-46F3-BD2B-F2210E4BAE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480" y="1453195"/>
                  <a:ext cx="177800" cy="542925"/>
                </a:xfrm>
                <a:custGeom>
                  <a:avLst/>
                  <a:gdLst>
                    <a:gd name="T0" fmla="*/ 13 w 42"/>
                    <a:gd name="T1" fmla="*/ 0 h 128"/>
                    <a:gd name="T2" fmla="*/ 0 w 42"/>
                    <a:gd name="T3" fmla="*/ 3 h 128"/>
                    <a:gd name="T4" fmla="*/ 0 w 42"/>
                    <a:gd name="T5" fmla="*/ 3 h 128"/>
                    <a:gd name="T6" fmla="*/ 29 w 42"/>
                    <a:gd name="T7" fmla="*/ 128 h 128"/>
                    <a:gd name="T8" fmla="*/ 42 w 42"/>
                    <a:gd name="T9" fmla="*/ 128 h 128"/>
                    <a:gd name="T10" fmla="*/ 13 w 4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128">
                      <a:moveTo>
                        <a:pt x="13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2" y="128"/>
                        <a:pt x="42" y="128"/>
                        <a:pt x="42" y="128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13">
                  <a:extLst>
                    <a:ext uri="{FF2B5EF4-FFF2-40B4-BE49-F238E27FC236}">
                      <a16:creationId xmlns:a16="http://schemas.microsoft.com/office/drawing/2014/main" id="{381E2482-257B-4442-9C4E-DAE06F7561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2380" y="1300795"/>
                  <a:ext cx="92075" cy="165100"/>
                </a:xfrm>
                <a:custGeom>
                  <a:avLst/>
                  <a:gdLst>
                    <a:gd name="T0" fmla="*/ 13 w 22"/>
                    <a:gd name="T1" fmla="*/ 0 h 39"/>
                    <a:gd name="T2" fmla="*/ 13 w 22"/>
                    <a:gd name="T3" fmla="*/ 0 h 39"/>
                    <a:gd name="T4" fmla="*/ 1 w 22"/>
                    <a:gd name="T5" fmla="*/ 2 h 39"/>
                    <a:gd name="T6" fmla="*/ 0 w 22"/>
                    <a:gd name="T7" fmla="*/ 3 h 39"/>
                    <a:gd name="T8" fmla="*/ 0 w 22"/>
                    <a:gd name="T9" fmla="*/ 3 h 39"/>
                    <a:gd name="T10" fmla="*/ 0 w 22"/>
                    <a:gd name="T11" fmla="*/ 3 h 39"/>
                    <a:gd name="T12" fmla="*/ 8 w 22"/>
                    <a:gd name="T13" fmla="*/ 38 h 39"/>
                    <a:gd name="T14" fmla="*/ 8 w 22"/>
                    <a:gd name="T15" fmla="*/ 38 h 39"/>
                    <a:gd name="T16" fmla="*/ 9 w 22"/>
                    <a:gd name="T17" fmla="*/ 39 h 39"/>
                    <a:gd name="T18" fmla="*/ 9 w 22"/>
                    <a:gd name="T19" fmla="*/ 39 h 39"/>
                    <a:gd name="T20" fmla="*/ 9 w 22"/>
                    <a:gd name="T21" fmla="*/ 39 h 39"/>
                    <a:gd name="T22" fmla="*/ 22 w 22"/>
                    <a:gd name="T23" fmla="*/ 36 h 39"/>
                    <a:gd name="T24" fmla="*/ 14 w 22"/>
                    <a:gd name="T25" fmla="*/ 0 h 39"/>
                    <a:gd name="T26" fmla="*/ 13 w 22"/>
                    <a:gd name="T2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39">
                      <a:moveTo>
                        <a:pt x="13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</a:path>
                  </a:pathLst>
                </a:custGeom>
                <a:solidFill>
                  <a:srgbClr val="23405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4">
                  <a:extLst>
                    <a:ext uri="{FF2B5EF4-FFF2-40B4-BE49-F238E27FC236}">
                      <a16:creationId xmlns:a16="http://schemas.microsoft.com/office/drawing/2014/main" id="{3AAA9F5F-5FD7-4BBE-82A2-56EE11DF88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rgbClr val="FF9C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5">
                  <a:extLst>
                    <a:ext uri="{FF2B5EF4-FFF2-40B4-BE49-F238E27FC236}">
                      <a16:creationId xmlns:a16="http://schemas.microsoft.com/office/drawing/2014/main" id="{B742B27A-FADE-45B3-B34C-3E9A4C4A43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389695"/>
                  <a:ext cx="114300" cy="190500"/>
                </a:xfrm>
                <a:custGeom>
                  <a:avLst/>
                  <a:gdLst>
                    <a:gd name="T0" fmla="*/ 0 w 72"/>
                    <a:gd name="T1" fmla="*/ 120 h 120"/>
                    <a:gd name="T2" fmla="*/ 72 w 72"/>
                    <a:gd name="T3" fmla="*/ 115 h 120"/>
                    <a:gd name="T4" fmla="*/ 45 w 72"/>
                    <a:gd name="T5" fmla="*/ 0 h 120"/>
                    <a:gd name="T6" fmla="*/ 10 w 72"/>
                    <a:gd name="T7" fmla="*/ 3 h 120"/>
                    <a:gd name="T8" fmla="*/ 0 w 72"/>
                    <a:gd name="T9" fmla="*/ 12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120">
                      <a:moveTo>
                        <a:pt x="0" y="120"/>
                      </a:moveTo>
                      <a:lnTo>
                        <a:pt x="72" y="115"/>
                      </a:lnTo>
                      <a:lnTo>
                        <a:pt x="45" y="0"/>
                      </a:lnTo>
                      <a:lnTo>
                        <a:pt x="10" y="3"/>
                      </a:lnTo>
                      <a:lnTo>
                        <a:pt x="0" y="12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1" name="Freeform 16">
                  <a:extLst>
                    <a:ext uri="{FF2B5EF4-FFF2-40B4-BE49-F238E27FC236}">
                      <a16:creationId xmlns:a16="http://schemas.microsoft.com/office/drawing/2014/main" id="{37C9E73A-628D-4C49-AFEA-8800F9FF49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5118" y="1257933"/>
                  <a:ext cx="55563" cy="136525"/>
                </a:xfrm>
                <a:custGeom>
                  <a:avLst/>
                  <a:gdLst>
                    <a:gd name="T0" fmla="*/ 13 w 13"/>
                    <a:gd name="T1" fmla="*/ 31 h 32"/>
                    <a:gd name="T2" fmla="*/ 8 w 13"/>
                    <a:gd name="T3" fmla="*/ 6 h 32"/>
                    <a:gd name="T4" fmla="*/ 4 w 13"/>
                    <a:gd name="T5" fmla="*/ 0 h 32"/>
                    <a:gd name="T6" fmla="*/ 2 w 13"/>
                    <a:gd name="T7" fmla="*/ 6 h 32"/>
                    <a:gd name="T8" fmla="*/ 0 w 13"/>
                    <a:gd name="T9" fmla="*/ 32 h 32"/>
                    <a:gd name="T10" fmla="*/ 13 w 13"/>
                    <a:gd name="T11" fmla="*/ 3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32">
                      <a:moveTo>
                        <a:pt x="13" y="31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3" y="0"/>
                        <a:pt x="2" y="2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3" y="31"/>
                        <a:pt x="13" y="31"/>
                        <a:pt x="13" y="31"/>
                      </a:cubicBezTo>
                    </a:path>
                  </a:pathLst>
                </a:custGeom>
                <a:solidFill>
                  <a:srgbClr val="50504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7">
                  <a:extLst>
                    <a:ext uri="{FF2B5EF4-FFF2-40B4-BE49-F238E27FC236}">
                      <a16:creationId xmlns:a16="http://schemas.microsoft.com/office/drawing/2014/main" id="{A424F433-4654-4DF4-B15B-03F5F97455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  <a:close/>
                    </a:path>
                  </a:pathLst>
                </a:custGeom>
                <a:solidFill>
                  <a:srgbClr val="F49B1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8">
                  <a:extLst>
                    <a:ext uri="{FF2B5EF4-FFF2-40B4-BE49-F238E27FC236}">
                      <a16:creationId xmlns:a16="http://schemas.microsoft.com/office/drawing/2014/main" id="{2783F124-58BA-438F-B02A-1F4C809813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9243" y="1572258"/>
                  <a:ext cx="185738" cy="1131888"/>
                </a:xfrm>
                <a:custGeom>
                  <a:avLst/>
                  <a:gdLst>
                    <a:gd name="T0" fmla="*/ 117 w 117"/>
                    <a:gd name="T1" fmla="*/ 710 h 713"/>
                    <a:gd name="T2" fmla="*/ 72 w 117"/>
                    <a:gd name="T3" fmla="*/ 0 h 713"/>
                    <a:gd name="T4" fmla="*/ 45 w 117"/>
                    <a:gd name="T5" fmla="*/ 3 h 713"/>
                    <a:gd name="T6" fmla="*/ 24 w 117"/>
                    <a:gd name="T7" fmla="*/ 3 h 713"/>
                    <a:gd name="T8" fmla="*/ 0 w 117"/>
                    <a:gd name="T9" fmla="*/ 5 h 713"/>
                    <a:gd name="T10" fmla="*/ 48 w 117"/>
                    <a:gd name="T11" fmla="*/ 710 h 713"/>
                    <a:gd name="T12" fmla="*/ 69 w 117"/>
                    <a:gd name="T13" fmla="*/ 708 h 713"/>
                    <a:gd name="T14" fmla="*/ 90 w 117"/>
                    <a:gd name="T15" fmla="*/ 705 h 713"/>
                    <a:gd name="T16" fmla="*/ 93 w 117"/>
                    <a:gd name="T17" fmla="*/ 713 h 713"/>
                    <a:gd name="T18" fmla="*/ 117 w 117"/>
                    <a:gd name="T19" fmla="*/ 710 h 7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3">
                      <a:moveTo>
                        <a:pt x="117" y="710"/>
                      </a:moveTo>
                      <a:lnTo>
                        <a:pt x="72" y="0"/>
                      </a:lnTo>
                      <a:lnTo>
                        <a:pt x="45" y="3"/>
                      </a:lnTo>
                      <a:lnTo>
                        <a:pt x="24" y="3"/>
                      </a:lnTo>
                      <a:lnTo>
                        <a:pt x="0" y="5"/>
                      </a:lnTo>
                      <a:lnTo>
                        <a:pt x="48" y="710"/>
                      </a:lnTo>
                      <a:lnTo>
                        <a:pt x="69" y="708"/>
                      </a:lnTo>
                      <a:lnTo>
                        <a:pt x="90" y="705"/>
                      </a:lnTo>
                      <a:lnTo>
                        <a:pt x="93" y="713"/>
                      </a:lnTo>
                      <a:lnTo>
                        <a:pt x="117" y="71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4" name="Freeform 19">
                  <a:extLst>
                    <a:ext uri="{FF2B5EF4-FFF2-40B4-BE49-F238E27FC236}">
                      <a16:creationId xmlns:a16="http://schemas.microsoft.com/office/drawing/2014/main" id="{A87BDA33-1421-4CF2-821F-501227AEAA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85918" y="2673983"/>
                  <a:ext cx="131763" cy="165100"/>
                </a:xfrm>
                <a:custGeom>
                  <a:avLst/>
                  <a:gdLst>
                    <a:gd name="T0" fmla="*/ 29 w 31"/>
                    <a:gd name="T1" fmla="*/ 1 h 39"/>
                    <a:gd name="T2" fmla="*/ 28 w 31"/>
                    <a:gd name="T3" fmla="*/ 0 h 39"/>
                    <a:gd name="T4" fmla="*/ 1 w 31"/>
                    <a:gd name="T5" fmla="*/ 1 h 39"/>
                    <a:gd name="T6" fmla="*/ 0 w 31"/>
                    <a:gd name="T7" fmla="*/ 2 h 39"/>
                    <a:gd name="T8" fmla="*/ 3 w 31"/>
                    <a:gd name="T9" fmla="*/ 38 h 39"/>
                    <a:gd name="T10" fmla="*/ 4 w 31"/>
                    <a:gd name="T11" fmla="*/ 39 h 39"/>
                    <a:gd name="T12" fmla="*/ 30 w 31"/>
                    <a:gd name="T13" fmla="*/ 38 h 39"/>
                    <a:gd name="T14" fmla="*/ 31 w 31"/>
                    <a:gd name="T15" fmla="*/ 37 h 39"/>
                    <a:gd name="T16" fmla="*/ 29 w 31"/>
                    <a:gd name="T17" fmla="*/ 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9">
                      <a:moveTo>
                        <a:pt x="29" y="1"/>
                      </a:moveTo>
                      <a:cubicBezTo>
                        <a:pt x="29" y="1"/>
                        <a:pt x="28" y="0"/>
                        <a:pt x="28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3" y="38"/>
                        <a:pt x="3" y="38"/>
                        <a:pt x="3" y="38"/>
                      </a:cubicBezTo>
                      <a:cubicBezTo>
                        <a:pt x="3" y="39"/>
                        <a:pt x="3" y="39"/>
                        <a:pt x="4" y="39"/>
                      </a:cubicBezTo>
                      <a:cubicBezTo>
                        <a:pt x="30" y="38"/>
                        <a:pt x="30" y="38"/>
                        <a:pt x="30" y="38"/>
                      </a:cubicBezTo>
                      <a:cubicBezTo>
                        <a:pt x="31" y="38"/>
                        <a:pt x="31" y="37"/>
                        <a:pt x="31" y="37"/>
                      </a:cubicBezTo>
                      <a:cubicBezTo>
                        <a:pt x="29" y="1"/>
                        <a:pt x="29" y="1"/>
                        <a:pt x="29" y="1"/>
                      </a:cubicBezTo>
                    </a:path>
                  </a:pathLst>
                </a:custGeom>
                <a:solidFill>
                  <a:srgbClr val="2F55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5" name="Freeform 20">
                  <a:extLst>
                    <a:ext uri="{FF2B5EF4-FFF2-40B4-BE49-F238E27FC236}">
                      <a16:creationId xmlns:a16="http://schemas.microsoft.com/office/drawing/2014/main" id="{CF2FCE02-DCA3-4E2F-908C-84AA7223EE3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5280" y="1338895"/>
                  <a:ext cx="93663" cy="657225"/>
                </a:xfrm>
                <a:custGeom>
                  <a:avLst/>
                  <a:gdLst>
                    <a:gd name="T0" fmla="*/ 17 w 22"/>
                    <a:gd name="T1" fmla="*/ 76 h 155"/>
                    <a:gd name="T2" fmla="*/ 22 w 22"/>
                    <a:gd name="T3" fmla="*/ 155 h 155"/>
                    <a:gd name="T4" fmla="*/ 22 w 22"/>
                    <a:gd name="T5" fmla="*/ 155 h 155"/>
                    <a:gd name="T6" fmla="*/ 17 w 22"/>
                    <a:gd name="T7" fmla="*/ 76 h 155"/>
                    <a:gd name="T8" fmla="*/ 4 w 22"/>
                    <a:gd name="T9" fmla="*/ 56 h 155"/>
                    <a:gd name="T10" fmla="*/ 3 w 22"/>
                    <a:gd name="T11" fmla="*/ 56 h 155"/>
                    <a:gd name="T12" fmla="*/ 3 w 22"/>
                    <a:gd name="T13" fmla="*/ 56 h 155"/>
                    <a:gd name="T14" fmla="*/ 3 w 22"/>
                    <a:gd name="T15" fmla="*/ 56 h 155"/>
                    <a:gd name="T16" fmla="*/ 4 w 22"/>
                    <a:gd name="T17" fmla="*/ 56 h 155"/>
                    <a:gd name="T18" fmla="*/ 16 w 22"/>
                    <a:gd name="T19" fmla="*/ 55 h 155"/>
                    <a:gd name="T20" fmla="*/ 13 w 22"/>
                    <a:gd name="T21" fmla="*/ 55 h 155"/>
                    <a:gd name="T22" fmla="*/ 16 w 22"/>
                    <a:gd name="T23" fmla="*/ 55 h 155"/>
                    <a:gd name="T24" fmla="*/ 16 w 22"/>
                    <a:gd name="T25" fmla="*/ 56 h 155"/>
                    <a:gd name="T26" fmla="*/ 16 w 22"/>
                    <a:gd name="T27" fmla="*/ 55 h 155"/>
                    <a:gd name="T28" fmla="*/ 6 w 22"/>
                    <a:gd name="T29" fmla="*/ 12 h 155"/>
                    <a:gd name="T30" fmla="*/ 0 w 22"/>
                    <a:gd name="T31" fmla="*/ 12 h 155"/>
                    <a:gd name="T32" fmla="*/ 0 w 22"/>
                    <a:gd name="T33" fmla="*/ 12 h 155"/>
                    <a:gd name="T34" fmla="*/ 6 w 22"/>
                    <a:gd name="T35" fmla="*/ 12 h 155"/>
                    <a:gd name="T36" fmla="*/ 6 w 22"/>
                    <a:gd name="T37" fmla="*/ 12 h 155"/>
                    <a:gd name="T38" fmla="*/ 4 w 22"/>
                    <a:gd name="T39" fmla="*/ 0 h 155"/>
                    <a:gd name="T40" fmla="*/ 6 w 22"/>
                    <a:gd name="T41" fmla="*/ 12 h 155"/>
                    <a:gd name="T42" fmla="*/ 6 w 22"/>
                    <a:gd name="T43" fmla="*/ 11 h 155"/>
                    <a:gd name="T44" fmla="*/ 4 w 22"/>
                    <a:gd name="T45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155">
                      <a:moveTo>
                        <a:pt x="17" y="76"/>
                      </a:move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22" y="155"/>
                        <a:pt x="22" y="155"/>
                        <a:pt x="22" y="155"/>
                      </a:cubicBezTo>
                      <a:cubicBezTo>
                        <a:pt x="17" y="76"/>
                        <a:pt x="17" y="76"/>
                        <a:pt x="17" y="76"/>
                      </a:cubicBezTo>
                      <a:moveTo>
                        <a:pt x="4" y="56"/>
                      </a:move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3" y="56"/>
                        <a:pt x="3" y="56"/>
                        <a:pt x="3" y="56"/>
                      </a:cubicBezTo>
                      <a:cubicBezTo>
                        <a:pt x="4" y="56"/>
                        <a:pt x="4" y="56"/>
                        <a:pt x="4" y="56"/>
                      </a:cubicBezTo>
                      <a:moveTo>
                        <a:pt x="16" y="55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moveTo>
                        <a:pt x="6" y="12"/>
                      </a:move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moveTo>
                        <a:pt x="4" y="0"/>
                      </a:move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6" name="Freeform 21">
                  <a:extLst>
                    <a:ext uri="{FF2B5EF4-FFF2-40B4-BE49-F238E27FC236}">
                      <a16:creationId xmlns:a16="http://schemas.microsoft.com/office/drawing/2014/main" id="{22B16455-1B68-479C-9B29-DFAD4A3EA0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5280" y="1389695"/>
                  <a:ext cx="68263" cy="187325"/>
                </a:xfrm>
                <a:custGeom>
                  <a:avLst/>
                  <a:gdLst>
                    <a:gd name="T0" fmla="*/ 6 w 16"/>
                    <a:gd name="T1" fmla="*/ 0 h 44"/>
                    <a:gd name="T2" fmla="*/ 0 w 16"/>
                    <a:gd name="T3" fmla="*/ 0 h 44"/>
                    <a:gd name="T4" fmla="*/ 2 w 16"/>
                    <a:gd name="T5" fmla="*/ 43 h 44"/>
                    <a:gd name="T6" fmla="*/ 3 w 16"/>
                    <a:gd name="T7" fmla="*/ 44 h 44"/>
                    <a:gd name="T8" fmla="*/ 4 w 16"/>
                    <a:gd name="T9" fmla="*/ 44 h 44"/>
                    <a:gd name="T10" fmla="*/ 6 w 16"/>
                    <a:gd name="T11" fmla="*/ 44 h 44"/>
                    <a:gd name="T12" fmla="*/ 13 w 16"/>
                    <a:gd name="T13" fmla="*/ 43 h 44"/>
                    <a:gd name="T14" fmla="*/ 16 w 16"/>
                    <a:gd name="T15" fmla="*/ 43 h 44"/>
                    <a:gd name="T16" fmla="*/ 16 w 16"/>
                    <a:gd name="T17" fmla="*/ 43 h 44"/>
                    <a:gd name="T18" fmla="*/ 15 w 16"/>
                    <a:gd name="T19" fmla="*/ 42 h 44"/>
                    <a:gd name="T20" fmla="*/ 6 w 16"/>
                    <a:gd name="T21" fmla="*/ 1 h 44"/>
                    <a:gd name="T22" fmla="*/ 6 w 16"/>
                    <a:gd name="T2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" h="44">
                      <a:moveTo>
                        <a:pt x="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2" y="43"/>
                        <a:pt x="3" y="44"/>
                        <a:pt x="3" y="44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43"/>
                        <a:pt x="15" y="42"/>
                        <a:pt x="15" y="4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solidFill>
                  <a:srgbClr val="BF75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7" name="Freeform 22">
                  <a:extLst>
                    <a:ext uri="{FF2B5EF4-FFF2-40B4-BE49-F238E27FC236}">
                      <a16:creationId xmlns:a16="http://schemas.microsoft.com/office/drawing/2014/main" id="{61C6887F-AC7C-4EC3-8C2D-1F11F87E3F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7343" y="1257933"/>
                  <a:ext cx="33338" cy="131763"/>
                </a:xfrm>
                <a:custGeom>
                  <a:avLst/>
                  <a:gdLst>
                    <a:gd name="T0" fmla="*/ 0 w 8"/>
                    <a:gd name="T1" fmla="*/ 0 h 31"/>
                    <a:gd name="T2" fmla="*/ 0 w 8"/>
                    <a:gd name="T3" fmla="*/ 1 h 31"/>
                    <a:gd name="T4" fmla="*/ 2 w 8"/>
                    <a:gd name="T5" fmla="*/ 31 h 31"/>
                    <a:gd name="T6" fmla="*/ 8 w 8"/>
                    <a:gd name="T7" fmla="*/ 31 h 31"/>
                    <a:gd name="T8" fmla="*/ 8 w 8"/>
                    <a:gd name="T9" fmla="*/ 31 h 31"/>
                    <a:gd name="T10" fmla="*/ 6 w 8"/>
                    <a:gd name="T11" fmla="*/ 19 h 31"/>
                    <a:gd name="T12" fmla="*/ 3 w 8"/>
                    <a:gd name="T13" fmla="*/ 6 h 31"/>
                    <a:gd name="T14" fmla="*/ 2 w 8"/>
                    <a:gd name="T15" fmla="*/ 5 h 31"/>
                    <a:gd name="T16" fmla="*/ 0 w 8"/>
                    <a:gd name="T17" fmla="*/ 1 h 31"/>
                    <a:gd name="T18" fmla="*/ 0 w 8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3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C3C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8" name="Freeform 23">
                  <a:extLst>
                    <a:ext uri="{FF2B5EF4-FFF2-40B4-BE49-F238E27FC236}">
                      <a16:creationId xmlns:a16="http://schemas.microsoft.com/office/drawing/2014/main" id="{B6FBED1C-BFD0-4EAD-97BE-B1B91D4644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3218" y="1572258"/>
                  <a:ext cx="85725" cy="423863"/>
                </a:xfrm>
                <a:custGeom>
                  <a:avLst/>
                  <a:gdLst>
                    <a:gd name="T0" fmla="*/ 14 w 20"/>
                    <a:gd name="T1" fmla="*/ 0 h 100"/>
                    <a:gd name="T2" fmla="*/ 11 w 20"/>
                    <a:gd name="T3" fmla="*/ 0 h 100"/>
                    <a:gd name="T4" fmla="*/ 4 w 20"/>
                    <a:gd name="T5" fmla="*/ 1 h 100"/>
                    <a:gd name="T6" fmla="*/ 2 w 20"/>
                    <a:gd name="T7" fmla="*/ 1 h 100"/>
                    <a:gd name="T8" fmla="*/ 1 w 20"/>
                    <a:gd name="T9" fmla="*/ 1 h 100"/>
                    <a:gd name="T10" fmla="*/ 1 w 20"/>
                    <a:gd name="T11" fmla="*/ 1 h 100"/>
                    <a:gd name="T12" fmla="*/ 0 w 20"/>
                    <a:gd name="T13" fmla="*/ 2 h 100"/>
                    <a:gd name="T14" fmla="*/ 7 w 20"/>
                    <a:gd name="T15" fmla="*/ 100 h 100"/>
                    <a:gd name="T16" fmla="*/ 20 w 20"/>
                    <a:gd name="T17" fmla="*/ 100 h 100"/>
                    <a:gd name="T18" fmla="*/ 15 w 20"/>
                    <a:gd name="T19" fmla="*/ 21 h 100"/>
                    <a:gd name="T20" fmla="*/ 14 w 20"/>
                    <a:gd name="T21" fmla="*/ 1 h 100"/>
                    <a:gd name="T22" fmla="*/ 14 w 20"/>
                    <a:gd name="T23" fmla="*/ 1 h 100"/>
                    <a:gd name="T24" fmla="*/ 14 w 20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00">
                      <a:moveTo>
                        <a:pt x="14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7" y="100"/>
                        <a:pt x="7" y="100"/>
                        <a:pt x="7" y="100"/>
                      </a:cubicBezTo>
                      <a:cubicBezTo>
                        <a:pt x="20" y="100"/>
                        <a:pt x="20" y="100"/>
                        <a:pt x="20" y="10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</a:path>
                  </a:pathLst>
                </a:custGeom>
                <a:solidFill>
                  <a:srgbClr val="B774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19" name="Freeform 24">
                  <a:extLst>
                    <a:ext uri="{FF2B5EF4-FFF2-40B4-BE49-F238E27FC236}">
                      <a16:creationId xmlns:a16="http://schemas.microsoft.com/office/drawing/2014/main" id="{37CC55F5-FB61-471E-8BE0-E7BFCDF0F3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35143" y="1529395"/>
                  <a:ext cx="215900" cy="923925"/>
                </a:xfrm>
                <a:custGeom>
                  <a:avLst/>
                  <a:gdLst>
                    <a:gd name="T0" fmla="*/ 35 w 51"/>
                    <a:gd name="T1" fmla="*/ 174 h 218"/>
                    <a:gd name="T2" fmla="*/ 50 w 51"/>
                    <a:gd name="T3" fmla="*/ 11 h 218"/>
                    <a:gd name="T4" fmla="*/ 22 w 51"/>
                    <a:gd name="T5" fmla="*/ 8 h 218"/>
                    <a:gd name="T6" fmla="*/ 0 w 51"/>
                    <a:gd name="T7" fmla="*/ 170 h 218"/>
                    <a:gd name="T8" fmla="*/ 35 w 51"/>
                    <a:gd name="T9" fmla="*/ 174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218">
                      <a:moveTo>
                        <a:pt x="35" y="174"/>
                      </a:moveTo>
                      <a:cubicBezTo>
                        <a:pt x="48" y="104"/>
                        <a:pt x="47" y="90"/>
                        <a:pt x="50" y="11"/>
                      </a:cubicBezTo>
                      <a:cubicBezTo>
                        <a:pt x="51" y="3"/>
                        <a:pt x="24" y="0"/>
                        <a:pt x="22" y="8"/>
                      </a:cubicBezTo>
                      <a:cubicBezTo>
                        <a:pt x="8" y="85"/>
                        <a:pt x="4" y="99"/>
                        <a:pt x="0" y="170"/>
                      </a:cubicBezTo>
                      <a:cubicBezTo>
                        <a:pt x="6" y="217"/>
                        <a:pt x="18" y="218"/>
                        <a:pt x="35" y="17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0" name="Freeform 25">
                  <a:extLst>
                    <a:ext uri="{FF2B5EF4-FFF2-40B4-BE49-F238E27FC236}">
                      <a16:creationId xmlns:a16="http://schemas.microsoft.com/office/drawing/2014/main" id="{32A9DBDF-FD67-417B-A932-B5F88C2FDA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7043" y="1983420"/>
                  <a:ext cx="236538" cy="520700"/>
                </a:xfrm>
                <a:custGeom>
                  <a:avLst/>
                  <a:gdLst>
                    <a:gd name="T0" fmla="*/ 42 w 56"/>
                    <a:gd name="T1" fmla="*/ 114 h 123"/>
                    <a:gd name="T2" fmla="*/ 56 w 56"/>
                    <a:gd name="T3" fmla="*/ 10 h 123"/>
                    <a:gd name="T4" fmla="*/ 52 w 56"/>
                    <a:gd name="T5" fmla="*/ 7 h 123"/>
                    <a:gd name="T6" fmla="*/ 32 w 56"/>
                    <a:gd name="T7" fmla="*/ 14 h 123"/>
                    <a:gd name="T8" fmla="*/ 15 w 56"/>
                    <a:gd name="T9" fmla="*/ 3 h 123"/>
                    <a:gd name="T10" fmla="*/ 11 w 56"/>
                    <a:gd name="T11" fmla="*/ 5 h 123"/>
                    <a:gd name="T12" fmla="*/ 0 w 56"/>
                    <a:gd name="T13" fmla="*/ 110 h 123"/>
                    <a:gd name="T14" fmla="*/ 5 w 56"/>
                    <a:gd name="T15" fmla="*/ 118 h 123"/>
                    <a:gd name="T16" fmla="*/ 35 w 56"/>
                    <a:gd name="T17" fmla="*/ 123 h 123"/>
                    <a:gd name="T18" fmla="*/ 42 w 56"/>
                    <a:gd name="T19" fmla="*/ 11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123">
                      <a:moveTo>
                        <a:pt x="42" y="114"/>
                      </a:moveTo>
                      <a:cubicBezTo>
                        <a:pt x="56" y="10"/>
                        <a:pt x="56" y="10"/>
                        <a:pt x="56" y="10"/>
                      </a:cubicBezTo>
                      <a:cubicBezTo>
                        <a:pt x="56" y="6"/>
                        <a:pt x="54" y="5"/>
                        <a:pt x="52" y="7"/>
                      </a:cubicBezTo>
                      <a:cubicBezTo>
                        <a:pt x="52" y="7"/>
                        <a:pt x="42" y="15"/>
                        <a:pt x="32" y="14"/>
                      </a:cubicBezTo>
                      <a:cubicBezTo>
                        <a:pt x="23" y="13"/>
                        <a:pt x="15" y="3"/>
                        <a:pt x="15" y="3"/>
                      </a:cubicBezTo>
                      <a:cubicBezTo>
                        <a:pt x="13" y="0"/>
                        <a:pt x="11" y="1"/>
                        <a:pt x="11" y="5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3"/>
                        <a:pt x="2" y="117"/>
                        <a:pt x="5" y="118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8" y="122"/>
                        <a:pt x="41" y="118"/>
                        <a:pt x="42" y="114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1" name="Freeform 26">
                  <a:extLst>
                    <a:ext uri="{FF2B5EF4-FFF2-40B4-BE49-F238E27FC236}">
                      <a16:creationId xmlns:a16="http://schemas.microsoft.com/office/drawing/2014/main" id="{DDCE10E1-FA27-467F-9B2E-C4A87125ED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3080" y="1983420"/>
                  <a:ext cx="190500" cy="80963"/>
                </a:xfrm>
                <a:custGeom>
                  <a:avLst/>
                  <a:gdLst>
                    <a:gd name="T0" fmla="*/ 43 w 45"/>
                    <a:gd name="T1" fmla="*/ 10 h 19"/>
                    <a:gd name="T2" fmla="*/ 45 w 45"/>
                    <a:gd name="T3" fmla="*/ 9 h 19"/>
                    <a:gd name="T4" fmla="*/ 41 w 45"/>
                    <a:gd name="T5" fmla="*/ 7 h 19"/>
                    <a:gd name="T6" fmla="*/ 21 w 45"/>
                    <a:gd name="T7" fmla="*/ 14 h 19"/>
                    <a:gd name="T8" fmla="*/ 4 w 45"/>
                    <a:gd name="T9" fmla="*/ 3 h 19"/>
                    <a:gd name="T10" fmla="*/ 0 w 45"/>
                    <a:gd name="T11" fmla="*/ 4 h 19"/>
                    <a:gd name="T12" fmla="*/ 2 w 45"/>
                    <a:gd name="T13" fmla="*/ 6 h 19"/>
                    <a:gd name="T14" fmla="*/ 21 w 45"/>
                    <a:gd name="T15" fmla="*/ 18 h 19"/>
                    <a:gd name="T16" fmla="*/ 43 w 45"/>
                    <a:gd name="T17" fmla="*/ 1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19">
                      <a:moveTo>
                        <a:pt x="43" y="10"/>
                      </a:moveTo>
                      <a:cubicBezTo>
                        <a:pt x="43" y="10"/>
                        <a:pt x="44" y="9"/>
                        <a:pt x="45" y="9"/>
                      </a:cubicBezTo>
                      <a:cubicBezTo>
                        <a:pt x="45" y="6"/>
                        <a:pt x="43" y="5"/>
                        <a:pt x="41" y="7"/>
                      </a:cubicBezTo>
                      <a:cubicBezTo>
                        <a:pt x="41" y="7"/>
                        <a:pt x="31" y="15"/>
                        <a:pt x="21" y="14"/>
                      </a:cubicBezTo>
                      <a:cubicBezTo>
                        <a:pt x="12" y="13"/>
                        <a:pt x="4" y="3"/>
                        <a:pt x="4" y="3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6"/>
                        <a:pt x="11" y="17"/>
                        <a:pt x="21" y="18"/>
                      </a:cubicBezTo>
                      <a:cubicBezTo>
                        <a:pt x="31" y="19"/>
                        <a:pt x="43" y="10"/>
                        <a:pt x="43" y="10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7">
                  <a:extLst>
                    <a:ext uri="{FF2B5EF4-FFF2-40B4-BE49-F238E27FC236}">
                      <a16:creationId xmlns:a16="http://schemas.microsoft.com/office/drawing/2014/main" id="{BE7B9C20-D0B2-45D0-9652-33C795ED53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743" y="2483483"/>
                  <a:ext cx="147638" cy="169863"/>
                </a:xfrm>
                <a:custGeom>
                  <a:avLst/>
                  <a:gdLst>
                    <a:gd name="T0" fmla="*/ 35 w 35"/>
                    <a:gd name="T1" fmla="*/ 4 h 40"/>
                    <a:gd name="T2" fmla="*/ 16 w 35"/>
                    <a:gd name="T3" fmla="*/ 9 h 40"/>
                    <a:gd name="T4" fmla="*/ 0 w 35"/>
                    <a:gd name="T5" fmla="*/ 0 h 40"/>
                    <a:gd name="T6" fmla="*/ 35 w 35"/>
                    <a:gd name="T7" fmla="*/ 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40">
                      <a:moveTo>
                        <a:pt x="35" y="4"/>
                      </a:moveTo>
                      <a:cubicBezTo>
                        <a:pt x="29" y="8"/>
                        <a:pt x="23" y="10"/>
                        <a:pt x="16" y="9"/>
                      </a:cubicBezTo>
                      <a:cubicBezTo>
                        <a:pt x="10" y="8"/>
                        <a:pt x="4" y="5"/>
                        <a:pt x="0" y="0"/>
                      </a:cubicBezTo>
                      <a:cubicBezTo>
                        <a:pt x="3" y="39"/>
                        <a:pt x="23" y="40"/>
                        <a:pt x="35" y="4"/>
                      </a:cubicBezTo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3" name="Freeform 28">
                  <a:extLst>
                    <a:ext uri="{FF2B5EF4-FFF2-40B4-BE49-F238E27FC236}">
                      <a16:creationId xmlns:a16="http://schemas.microsoft.com/office/drawing/2014/main" id="{7534F4D4-0B0B-45BC-8EEA-520FD2AC40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2280" y="2437445"/>
                  <a:ext cx="185738" cy="92075"/>
                </a:xfrm>
                <a:custGeom>
                  <a:avLst/>
                  <a:gdLst>
                    <a:gd name="T0" fmla="*/ 39 w 44"/>
                    <a:gd name="T1" fmla="*/ 16 h 22"/>
                    <a:gd name="T2" fmla="*/ 44 w 44"/>
                    <a:gd name="T3" fmla="*/ 10 h 22"/>
                    <a:gd name="T4" fmla="*/ 40 w 44"/>
                    <a:gd name="T5" fmla="*/ 7 h 22"/>
                    <a:gd name="T6" fmla="*/ 21 w 44"/>
                    <a:gd name="T7" fmla="*/ 13 h 22"/>
                    <a:gd name="T8" fmla="*/ 4 w 44"/>
                    <a:gd name="T9" fmla="*/ 3 h 22"/>
                    <a:gd name="T10" fmla="*/ 0 w 44"/>
                    <a:gd name="T11" fmla="*/ 2 h 22"/>
                    <a:gd name="T12" fmla="*/ 3 w 44"/>
                    <a:gd name="T13" fmla="*/ 12 h 22"/>
                    <a:gd name="T14" fmla="*/ 20 w 44"/>
                    <a:gd name="T15" fmla="*/ 21 h 22"/>
                    <a:gd name="T16" fmla="*/ 39 w 44"/>
                    <a:gd name="T1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22">
                      <a:moveTo>
                        <a:pt x="39" y="16"/>
                      </a:moveTo>
                      <a:cubicBezTo>
                        <a:pt x="42" y="14"/>
                        <a:pt x="44" y="11"/>
                        <a:pt x="44" y="10"/>
                      </a:cubicBezTo>
                      <a:cubicBezTo>
                        <a:pt x="44" y="8"/>
                        <a:pt x="43" y="5"/>
                        <a:pt x="40" y="7"/>
                      </a:cubicBezTo>
                      <a:cubicBezTo>
                        <a:pt x="40" y="7"/>
                        <a:pt x="30" y="14"/>
                        <a:pt x="21" y="13"/>
                      </a:cubicBezTo>
                      <a:cubicBezTo>
                        <a:pt x="12" y="12"/>
                        <a:pt x="4" y="3"/>
                        <a:pt x="4" y="3"/>
                      </a:cubicBezTo>
                      <a:cubicBezTo>
                        <a:pt x="2" y="1"/>
                        <a:pt x="0" y="0"/>
                        <a:pt x="0" y="2"/>
                      </a:cubicBezTo>
                      <a:cubicBezTo>
                        <a:pt x="0" y="4"/>
                        <a:pt x="1" y="10"/>
                        <a:pt x="3" y="12"/>
                      </a:cubicBezTo>
                      <a:cubicBezTo>
                        <a:pt x="3" y="12"/>
                        <a:pt x="12" y="20"/>
                        <a:pt x="20" y="21"/>
                      </a:cubicBezTo>
                      <a:cubicBezTo>
                        <a:pt x="29" y="22"/>
                        <a:pt x="39" y="16"/>
                        <a:pt x="39" y="16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" name="Freeform 30">
                  <a:extLst>
                    <a:ext uri="{FF2B5EF4-FFF2-40B4-BE49-F238E27FC236}">
                      <a16:creationId xmlns:a16="http://schemas.microsoft.com/office/drawing/2014/main" id="{0FED86C6-DE8B-473E-94A4-878E0E5FD1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4043" y="1508758"/>
                  <a:ext cx="122238" cy="114300"/>
                </a:xfrm>
                <a:custGeom>
                  <a:avLst/>
                  <a:gdLst>
                    <a:gd name="T0" fmla="*/ 1 w 29"/>
                    <a:gd name="T1" fmla="*/ 17 h 27"/>
                    <a:gd name="T2" fmla="*/ 13 w 29"/>
                    <a:gd name="T3" fmla="*/ 1 h 27"/>
                    <a:gd name="T4" fmla="*/ 29 w 29"/>
                    <a:gd name="T5" fmla="*/ 15 h 27"/>
                    <a:gd name="T6" fmla="*/ 29 w 29"/>
                    <a:gd name="T7" fmla="*/ 20 h 27"/>
                    <a:gd name="T8" fmla="*/ 14 w 29"/>
                    <a:gd name="T9" fmla="*/ 26 h 27"/>
                    <a:gd name="T10" fmla="*/ 1 w 29"/>
                    <a:gd name="T11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7">
                      <a:moveTo>
                        <a:pt x="1" y="17"/>
                      </a:moveTo>
                      <a:cubicBezTo>
                        <a:pt x="1" y="12"/>
                        <a:pt x="5" y="0"/>
                        <a:pt x="13" y="1"/>
                      </a:cubicBezTo>
                      <a:cubicBezTo>
                        <a:pt x="20" y="2"/>
                        <a:pt x="28" y="11"/>
                        <a:pt x="29" y="15"/>
                      </a:cubicBezTo>
                      <a:cubicBezTo>
                        <a:pt x="29" y="16"/>
                        <a:pt x="29" y="19"/>
                        <a:pt x="29" y="20"/>
                      </a:cubicBezTo>
                      <a:cubicBezTo>
                        <a:pt x="29" y="24"/>
                        <a:pt x="22" y="27"/>
                        <a:pt x="14" y="26"/>
                      </a:cubicBezTo>
                      <a:cubicBezTo>
                        <a:pt x="6" y="25"/>
                        <a:pt x="0" y="21"/>
                        <a:pt x="1" y="17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" name="Freeform 32">
                  <a:extLst>
                    <a:ext uri="{FF2B5EF4-FFF2-40B4-BE49-F238E27FC236}">
                      <a16:creationId xmlns:a16="http://schemas.microsoft.com/office/drawing/2014/main" id="{49819A0E-26D2-4314-93DB-E2FD3E3303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7218" y="1369058"/>
                  <a:ext cx="123825" cy="236538"/>
                </a:xfrm>
                <a:custGeom>
                  <a:avLst/>
                  <a:gdLst>
                    <a:gd name="T0" fmla="*/ 1 w 29"/>
                    <a:gd name="T1" fmla="*/ 43 h 56"/>
                    <a:gd name="T2" fmla="*/ 0 w 29"/>
                    <a:gd name="T3" fmla="*/ 46 h 56"/>
                    <a:gd name="T4" fmla="*/ 13 w 29"/>
                    <a:gd name="T5" fmla="*/ 55 h 56"/>
                    <a:gd name="T6" fmla="*/ 28 w 29"/>
                    <a:gd name="T7" fmla="*/ 49 h 56"/>
                    <a:gd name="T8" fmla="*/ 28 w 29"/>
                    <a:gd name="T9" fmla="*/ 46 h 56"/>
                    <a:gd name="T10" fmla="*/ 20 w 29"/>
                    <a:gd name="T11" fmla="*/ 0 h 56"/>
                    <a:gd name="T12" fmla="*/ 1 w 29"/>
                    <a:gd name="T13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56">
                      <a:moveTo>
                        <a:pt x="1" y="43"/>
                      </a:moveTo>
                      <a:cubicBezTo>
                        <a:pt x="1" y="44"/>
                        <a:pt x="0" y="45"/>
                        <a:pt x="0" y="46"/>
                      </a:cubicBezTo>
                      <a:cubicBezTo>
                        <a:pt x="0" y="50"/>
                        <a:pt x="6" y="54"/>
                        <a:pt x="13" y="55"/>
                      </a:cubicBezTo>
                      <a:cubicBezTo>
                        <a:pt x="21" y="56"/>
                        <a:pt x="28" y="53"/>
                        <a:pt x="28" y="49"/>
                      </a:cubicBezTo>
                      <a:cubicBezTo>
                        <a:pt x="29" y="48"/>
                        <a:pt x="28" y="47"/>
                        <a:pt x="28" y="46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" y="4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6" name="Freeform 33">
                  <a:extLst>
                    <a:ext uri="{FF2B5EF4-FFF2-40B4-BE49-F238E27FC236}">
                      <a16:creationId xmlns:a16="http://schemas.microsoft.com/office/drawing/2014/main" id="{D1A8F547-E5B0-41FF-90F5-D85BBCDDE5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480" y="1364295"/>
                  <a:ext cx="25400" cy="50800"/>
                </a:xfrm>
                <a:custGeom>
                  <a:avLst/>
                  <a:gdLst>
                    <a:gd name="T0" fmla="*/ 3 w 6"/>
                    <a:gd name="T1" fmla="*/ 12 h 12"/>
                    <a:gd name="T2" fmla="*/ 6 w 6"/>
                    <a:gd name="T3" fmla="*/ 11 h 12"/>
                    <a:gd name="T4" fmla="*/ 4 w 6"/>
                    <a:gd name="T5" fmla="*/ 1 h 12"/>
                    <a:gd name="T6" fmla="*/ 0 w 6"/>
                    <a:gd name="T7" fmla="*/ 11 h 12"/>
                    <a:gd name="T8" fmla="*/ 3 w 6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3" y="12"/>
                      </a:moveTo>
                      <a:cubicBezTo>
                        <a:pt x="4" y="12"/>
                        <a:pt x="5" y="12"/>
                        <a:pt x="6" y="11"/>
                      </a:cubicBezTo>
                      <a:cubicBezTo>
                        <a:pt x="6" y="11"/>
                        <a:pt x="6" y="1"/>
                        <a:pt x="4" y="1"/>
                      </a:cubicBezTo>
                      <a:cubicBezTo>
                        <a:pt x="2" y="0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3" y="12"/>
                      </a:cubicBezTo>
                    </a:path>
                  </a:pathLst>
                </a:custGeom>
                <a:solidFill>
                  <a:srgbClr val="4141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7" name="Freeform 34">
                  <a:extLst>
                    <a:ext uri="{FF2B5EF4-FFF2-40B4-BE49-F238E27FC236}">
                      <a16:creationId xmlns:a16="http://schemas.microsoft.com/office/drawing/2014/main" id="{4F8D351C-0A9D-4A43-91CE-4126EBBC38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5255" y="2016758"/>
                  <a:ext cx="781050" cy="877888"/>
                </a:xfrm>
                <a:custGeom>
                  <a:avLst/>
                  <a:gdLst>
                    <a:gd name="T0" fmla="*/ 123 w 492"/>
                    <a:gd name="T1" fmla="*/ 553 h 553"/>
                    <a:gd name="T2" fmla="*/ 0 w 492"/>
                    <a:gd name="T3" fmla="*/ 0 h 553"/>
                    <a:gd name="T4" fmla="*/ 492 w 492"/>
                    <a:gd name="T5" fmla="*/ 0 h 553"/>
                    <a:gd name="T6" fmla="*/ 377 w 492"/>
                    <a:gd name="T7" fmla="*/ 550 h 553"/>
                    <a:gd name="T8" fmla="*/ 123 w 492"/>
                    <a:gd name="T9" fmla="*/ 553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553">
                      <a:moveTo>
                        <a:pt x="123" y="553"/>
                      </a:moveTo>
                      <a:lnTo>
                        <a:pt x="0" y="0"/>
                      </a:lnTo>
                      <a:lnTo>
                        <a:pt x="492" y="0"/>
                      </a:lnTo>
                      <a:lnTo>
                        <a:pt x="377" y="550"/>
                      </a:lnTo>
                      <a:lnTo>
                        <a:pt x="123" y="553"/>
                      </a:lnTo>
                      <a:close/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36">
                  <a:extLst>
                    <a:ext uri="{FF2B5EF4-FFF2-40B4-BE49-F238E27FC236}">
                      <a16:creationId xmlns:a16="http://schemas.microsoft.com/office/drawing/2014/main" id="{D3569202-730D-4813-9033-BE81900DC9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822325" cy="919163"/>
                </a:xfrm>
                <a:custGeom>
                  <a:avLst/>
                  <a:gdLst>
                    <a:gd name="T0" fmla="*/ 51 w 194"/>
                    <a:gd name="T1" fmla="*/ 212 h 217"/>
                    <a:gd name="T2" fmla="*/ 55 w 194"/>
                    <a:gd name="T3" fmla="*/ 211 h 217"/>
                    <a:gd name="T4" fmla="*/ 11 w 194"/>
                    <a:gd name="T5" fmla="*/ 9 h 217"/>
                    <a:gd name="T6" fmla="*/ 183 w 194"/>
                    <a:gd name="T7" fmla="*/ 9 h 217"/>
                    <a:gd name="T8" fmla="*/ 143 w 194"/>
                    <a:gd name="T9" fmla="*/ 206 h 217"/>
                    <a:gd name="T10" fmla="*/ 51 w 194"/>
                    <a:gd name="T11" fmla="*/ 207 h 217"/>
                    <a:gd name="T12" fmla="*/ 51 w 194"/>
                    <a:gd name="T13" fmla="*/ 212 h 217"/>
                    <a:gd name="T14" fmla="*/ 55 w 194"/>
                    <a:gd name="T15" fmla="*/ 211 h 217"/>
                    <a:gd name="T16" fmla="*/ 51 w 194"/>
                    <a:gd name="T17" fmla="*/ 212 h 217"/>
                    <a:gd name="T18" fmla="*/ 51 w 194"/>
                    <a:gd name="T19" fmla="*/ 217 h 217"/>
                    <a:gd name="T20" fmla="*/ 147 w 194"/>
                    <a:gd name="T21" fmla="*/ 216 h 217"/>
                    <a:gd name="T22" fmla="*/ 151 w 194"/>
                    <a:gd name="T23" fmla="*/ 212 h 217"/>
                    <a:gd name="T24" fmla="*/ 193 w 194"/>
                    <a:gd name="T25" fmla="*/ 6 h 217"/>
                    <a:gd name="T26" fmla="*/ 192 w 194"/>
                    <a:gd name="T27" fmla="*/ 2 h 217"/>
                    <a:gd name="T28" fmla="*/ 189 w 194"/>
                    <a:gd name="T29" fmla="*/ 0 h 217"/>
                    <a:gd name="T30" fmla="*/ 5 w 194"/>
                    <a:gd name="T31" fmla="*/ 0 h 217"/>
                    <a:gd name="T32" fmla="*/ 1 w 194"/>
                    <a:gd name="T33" fmla="*/ 2 h 217"/>
                    <a:gd name="T34" fmla="*/ 0 w 194"/>
                    <a:gd name="T35" fmla="*/ 6 h 217"/>
                    <a:gd name="T36" fmla="*/ 46 w 194"/>
                    <a:gd name="T37" fmla="*/ 213 h 217"/>
                    <a:gd name="T38" fmla="*/ 51 w 194"/>
                    <a:gd name="T39" fmla="*/ 217 h 217"/>
                    <a:gd name="T40" fmla="*/ 51 w 194"/>
                    <a:gd name="T41" fmla="*/ 212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4" h="217">
                      <a:moveTo>
                        <a:pt x="51" y="212"/>
                      </a:move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83" y="9"/>
                        <a:pt x="183" y="9"/>
                        <a:pt x="183" y="9"/>
                      </a:cubicBezTo>
                      <a:cubicBezTo>
                        <a:pt x="143" y="206"/>
                        <a:pt x="143" y="206"/>
                        <a:pt x="143" y="206"/>
                      </a:cubicBezTo>
                      <a:cubicBezTo>
                        <a:pt x="51" y="207"/>
                        <a:pt x="51" y="207"/>
                        <a:pt x="51" y="207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5" y="211"/>
                        <a:pt x="55" y="211"/>
                        <a:pt x="55" y="211"/>
                      </a:cubicBezTo>
                      <a:cubicBezTo>
                        <a:pt x="51" y="212"/>
                        <a:pt x="51" y="212"/>
                        <a:pt x="51" y="212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147" y="216"/>
                        <a:pt x="147" y="216"/>
                        <a:pt x="147" y="216"/>
                      </a:cubicBezTo>
                      <a:cubicBezTo>
                        <a:pt x="149" y="216"/>
                        <a:pt x="151" y="214"/>
                        <a:pt x="151" y="212"/>
                      </a:cubicBezTo>
                      <a:cubicBezTo>
                        <a:pt x="193" y="6"/>
                        <a:pt x="193" y="6"/>
                        <a:pt x="193" y="6"/>
                      </a:cubicBezTo>
                      <a:cubicBezTo>
                        <a:pt x="194" y="4"/>
                        <a:pt x="193" y="3"/>
                        <a:pt x="192" y="2"/>
                      </a:cubicBezTo>
                      <a:cubicBezTo>
                        <a:pt x="191" y="0"/>
                        <a:pt x="190" y="0"/>
                        <a:pt x="189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1" y="2"/>
                      </a:cubicBezTo>
                      <a:cubicBezTo>
                        <a:pt x="1" y="3"/>
                        <a:pt x="0" y="4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7" y="215"/>
                        <a:pt x="48" y="217"/>
                        <a:pt x="51" y="217"/>
                      </a:cubicBezTo>
                      <a:cubicBezTo>
                        <a:pt x="51" y="212"/>
                        <a:pt x="51" y="212"/>
                        <a:pt x="51" y="212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37">
                  <a:extLst>
                    <a:ext uri="{FF2B5EF4-FFF2-40B4-BE49-F238E27FC236}">
                      <a16:creationId xmlns:a16="http://schemas.microsoft.com/office/drawing/2014/main" id="{0E80B197-88D2-4B92-BFA8-F529FAF1AC1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44618" y="2000883"/>
                  <a:ext cx="411163" cy="911225"/>
                </a:xfrm>
                <a:custGeom>
                  <a:avLst/>
                  <a:gdLst>
                    <a:gd name="T0" fmla="*/ 97 w 97"/>
                    <a:gd name="T1" fmla="*/ 215 h 215"/>
                    <a:gd name="T2" fmla="*/ 70 w 97"/>
                    <a:gd name="T3" fmla="*/ 215 h 215"/>
                    <a:gd name="T4" fmla="*/ 97 w 97"/>
                    <a:gd name="T5" fmla="*/ 215 h 215"/>
                    <a:gd name="T6" fmla="*/ 97 w 97"/>
                    <a:gd name="T7" fmla="*/ 215 h 215"/>
                    <a:gd name="T8" fmla="*/ 0 w 97"/>
                    <a:gd name="T9" fmla="*/ 3 h 215"/>
                    <a:gd name="T10" fmla="*/ 0 w 97"/>
                    <a:gd name="T11" fmla="*/ 5 h 215"/>
                    <a:gd name="T12" fmla="*/ 46 w 97"/>
                    <a:gd name="T13" fmla="*/ 212 h 215"/>
                    <a:gd name="T14" fmla="*/ 46 w 97"/>
                    <a:gd name="T15" fmla="*/ 213 h 215"/>
                    <a:gd name="T16" fmla="*/ 46 w 97"/>
                    <a:gd name="T17" fmla="*/ 212 h 215"/>
                    <a:gd name="T18" fmla="*/ 0 w 97"/>
                    <a:gd name="T19" fmla="*/ 5 h 215"/>
                    <a:gd name="T20" fmla="*/ 0 w 97"/>
                    <a:gd name="T21" fmla="*/ 3 h 215"/>
                    <a:gd name="T22" fmla="*/ 2 w 97"/>
                    <a:gd name="T23" fmla="*/ 0 h 215"/>
                    <a:gd name="T24" fmla="*/ 1 w 97"/>
                    <a:gd name="T25" fmla="*/ 1 h 215"/>
                    <a:gd name="T26" fmla="*/ 1 w 97"/>
                    <a:gd name="T27" fmla="*/ 1 h 215"/>
                    <a:gd name="T28" fmla="*/ 1 w 97"/>
                    <a:gd name="T29" fmla="*/ 1 h 215"/>
                    <a:gd name="T30" fmla="*/ 2 w 97"/>
                    <a:gd name="T31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7" h="215">
                      <a:moveTo>
                        <a:pt x="97" y="215"/>
                      </a:moveTo>
                      <a:cubicBezTo>
                        <a:pt x="70" y="215"/>
                        <a:pt x="70" y="215"/>
                        <a:pt x="70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cubicBezTo>
                        <a:pt x="97" y="215"/>
                        <a:pt x="97" y="215"/>
                        <a:pt x="97" y="215"/>
                      </a:cubicBezTo>
                      <a:moveTo>
                        <a:pt x="0" y="3"/>
                      </a:move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46" y="212"/>
                        <a:pt x="46" y="212"/>
                        <a:pt x="46" y="213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3"/>
                      </a:cubicBezTo>
                      <a:moveTo>
                        <a:pt x="2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2" y="0"/>
                      </a:cubicBezTo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38">
                  <a:extLst>
                    <a:ext uri="{FF2B5EF4-FFF2-40B4-BE49-F238E27FC236}">
                      <a16:creationId xmlns:a16="http://schemas.microsoft.com/office/drawing/2014/main" id="{DF21A14D-B843-47F0-8D88-AAF9A46DB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  <a:close/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39">
                  <a:extLst>
                    <a:ext uri="{FF2B5EF4-FFF2-40B4-BE49-F238E27FC236}">
                      <a16:creationId xmlns:a16="http://schemas.microsoft.com/office/drawing/2014/main" id="{DF33E030-285A-48C8-BE24-E9E476DACA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655" y="2034220"/>
                  <a:ext cx="365125" cy="839788"/>
                </a:xfrm>
                <a:custGeom>
                  <a:avLst/>
                  <a:gdLst>
                    <a:gd name="T0" fmla="*/ 230 w 230"/>
                    <a:gd name="T1" fmla="*/ 0 h 529"/>
                    <a:gd name="T2" fmla="*/ 0 w 230"/>
                    <a:gd name="T3" fmla="*/ 0 h 529"/>
                    <a:gd name="T4" fmla="*/ 118 w 230"/>
                    <a:gd name="T5" fmla="*/ 529 h 529"/>
                    <a:gd name="T6" fmla="*/ 230 w 230"/>
                    <a:gd name="T7" fmla="*/ 529 h 529"/>
                    <a:gd name="T8" fmla="*/ 230 w 230"/>
                    <a:gd name="T9" fmla="*/ 0 h 5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0" h="529">
                      <a:moveTo>
                        <a:pt x="230" y="0"/>
                      </a:moveTo>
                      <a:lnTo>
                        <a:pt x="0" y="0"/>
                      </a:lnTo>
                      <a:lnTo>
                        <a:pt x="118" y="529"/>
                      </a:lnTo>
                      <a:lnTo>
                        <a:pt x="230" y="529"/>
                      </a:lnTo>
                      <a:lnTo>
                        <a:pt x="23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 40">
                  <a:extLst>
                    <a:ext uri="{FF2B5EF4-FFF2-40B4-BE49-F238E27FC236}">
                      <a16:creationId xmlns:a16="http://schemas.microsoft.com/office/drawing/2014/main" id="{7D783EFF-E7F6-48EC-AC1B-5DC563EBAB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4618" y="1996120"/>
                  <a:ext cx="411163" cy="919163"/>
                </a:xfrm>
                <a:custGeom>
                  <a:avLst/>
                  <a:gdLst>
                    <a:gd name="T0" fmla="*/ 97 w 97"/>
                    <a:gd name="T1" fmla="*/ 0 h 217"/>
                    <a:gd name="T2" fmla="*/ 5 w 97"/>
                    <a:gd name="T3" fmla="*/ 0 h 217"/>
                    <a:gd name="T4" fmla="*/ 2 w 97"/>
                    <a:gd name="T5" fmla="*/ 1 h 217"/>
                    <a:gd name="T6" fmla="*/ 1 w 97"/>
                    <a:gd name="T7" fmla="*/ 2 h 217"/>
                    <a:gd name="T8" fmla="*/ 1 w 97"/>
                    <a:gd name="T9" fmla="*/ 2 h 217"/>
                    <a:gd name="T10" fmla="*/ 0 w 97"/>
                    <a:gd name="T11" fmla="*/ 4 h 217"/>
                    <a:gd name="T12" fmla="*/ 0 w 97"/>
                    <a:gd name="T13" fmla="*/ 6 h 217"/>
                    <a:gd name="T14" fmla="*/ 46 w 97"/>
                    <a:gd name="T15" fmla="*/ 213 h 217"/>
                    <a:gd name="T16" fmla="*/ 46 w 97"/>
                    <a:gd name="T17" fmla="*/ 214 h 217"/>
                    <a:gd name="T18" fmla="*/ 51 w 97"/>
                    <a:gd name="T19" fmla="*/ 217 h 217"/>
                    <a:gd name="T20" fmla="*/ 51 w 97"/>
                    <a:gd name="T21" fmla="*/ 217 h 217"/>
                    <a:gd name="T22" fmla="*/ 70 w 97"/>
                    <a:gd name="T23" fmla="*/ 216 h 217"/>
                    <a:gd name="T24" fmla="*/ 97 w 97"/>
                    <a:gd name="T25" fmla="*/ 216 h 217"/>
                    <a:gd name="T26" fmla="*/ 97 w 97"/>
                    <a:gd name="T27" fmla="*/ 207 h 217"/>
                    <a:gd name="T28" fmla="*/ 55 w 97"/>
                    <a:gd name="T29" fmla="*/ 207 h 217"/>
                    <a:gd name="T30" fmla="*/ 11 w 97"/>
                    <a:gd name="T31" fmla="*/ 9 h 217"/>
                    <a:gd name="T32" fmla="*/ 97 w 97"/>
                    <a:gd name="T33" fmla="*/ 9 h 217"/>
                    <a:gd name="T34" fmla="*/ 97 w 97"/>
                    <a:gd name="T35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217">
                      <a:moveTo>
                        <a:pt x="97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2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0" y="3"/>
                        <a:pt x="0" y="4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46" y="213"/>
                        <a:pt x="46" y="213"/>
                        <a:pt x="46" y="213"/>
                      </a:cubicBezTo>
                      <a:cubicBezTo>
                        <a:pt x="46" y="213"/>
                        <a:pt x="46" y="213"/>
                        <a:pt x="46" y="214"/>
                      </a:cubicBezTo>
                      <a:cubicBezTo>
                        <a:pt x="47" y="215"/>
                        <a:pt x="49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70" y="216"/>
                        <a:pt x="70" y="216"/>
                        <a:pt x="70" y="216"/>
                      </a:cubicBezTo>
                      <a:cubicBezTo>
                        <a:pt x="97" y="216"/>
                        <a:pt x="97" y="216"/>
                        <a:pt x="97" y="216"/>
                      </a:cubicBezTo>
                      <a:cubicBezTo>
                        <a:pt x="97" y="207"/>
                        <a:pt x="97" y="207"/>
                        <a:pt x="97" y="207"/>
                      </a:cubicBezTo>
                      <a:cubicBezTo>
                        <a:pt x="55" y="207"/>
                        <a:pt x="55" y="207"/>
                        <a:pt x="55" y="207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97" y="9"/>
                        <a:pt x="97" y="9"/>
                        <a:pt x="97" y="9"/>
                      </a:cubicBezTo>
                      <a:cubicBezTo>
                        <a:pt x="97" y="0"/>
                        <a:pt x="97" y="0"/>
                        <a:pt x="97" y="0"/>
                      </a:cubicBezTo>
                    </a:path>
                  </a:pathLst>
                </a:custGeom>
                <a:solidFill>
                  <a:srgbClr val="D0CFD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48" name="组合 147">
            <a:extLst>
              <a:ext uri="{FF2B5EF4-FFF2-40B4-BE49-F238E27FC236}">
                <a16:creationId xmlns:a16="http://schemas.microsoft.com/office/drawing/2014/main" id="{6D5BA027-5317-4586-8EE8-987119E37231}"/>
              </a:ext>
            </a:extLst>
          </p:cNvPr>
          <p:cNvGrpSpPr/>
          <p:nvPr/>
        </p:nvGrpSpPr>
        <p:grpSpPr>
          <a:xfrm>
            <a:off x="10212744" y="0"/>
            <a:ext cx="1102444" cy="901115"/>
            <a:chOff x="7061527" y="1250214"/>
            <a:chExt cx="3136462" cy="2563681"/>
          </a:xfrm>
        </p:grpSpPr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7EBAB23B-9702-4ED8-8237-AB94AEDAB649}"/>
                </a:ext>
              </a:extLst>
            </p:cNvPr>
            <p:cNvGrpSpPr/>
            <p:nvPr/>
          </p:nvGrpSpPr>
          <p:grpSpPr>
            <a:xfrm>
              <a:off x="7103695" y="3022397"/>
              <a:ext cx="2870657" cy="791498"/>
              <a:chOff x="4938713" y="3109913"/>
              <a:chExt cx="2314575" cy="638175"/>
            </a:xfrm>
          </p:grpSpPr>
          <p:sp>
            <p:nvSpPr>
              <p:cNvPr id="163" name="Freeform 13">
                <a:extLst>
                  <a:ext uri="{FF2B5EF4-FFF2-40B4-BE49-F238E27FC236}">
                    <a16:creationId xmlns:a16="http://schemas.microsoft.com/office/drawing/2014/main" id="{0769871B-51A5-4E7C-B8A6-46FBFAF6F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050" y="3144838"/>
                <a:ext cx="2230438" cy="569913"/>
              </a:xfrm>
              <a:custGeom>
                <a:avLst/>
                <a:gdLst>
                  <a:gd name="T0" fmla="*/ 524 w 524"/>
                  <a:gd name="T1" fmla="*/ 132 h 132"/>
                  <a:gd name="T2" fmla="*/ 64 w 524"/>
                  <a:gd name="T3" fmla="*/ 132 h 132"/>
                  <a:gd name="T4" fmla="*/ 0 w 524"/>
                  <a:gd name="T5" fmla="*/ 67 h 132"/>
                  <a:gd name="T6" fmla="*/ 0 w 524"/>
                  <a:gd name="T7" fmla="*/ 57 h 132"/>
                  <a:gd name="T8" fmla="*/ 64 w 524"/>
                  <a:gd name="T9" fmla="*/ 0 h 132"/>
                  <a:gd name="T10" fmla="*/ 524 w 524"/>
                  <a:gd name="T11" fmla="*/ 0 h 132"/>
                  <a:gd name="T12" fmla="*/ 509 w 524"/>
                  <a:gd name="T13" fmla="*/ 63 h 132"/>
                  <a:gd name="T14" fmla="*/ 524 w 524"/>
                  <a:gd name="T15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4" h="132">
                    <a:moveTo>
                      <a:pt x="524" y="132"/>
                    </a:moveTo>
                    <a:cubicBezTo>
                      <a:pt x="64" y="132"/>
                      <a:pt x="64" y="132"/>
                      <a:pt x="64" y="132"/>
                    </a:cubicBezTo>
                    <a:cubicBezTo>
                      <a:pt x="29" y="132"/>
                      <a:pt x="0" y="101"/>
                      <a:pt x="0" y="6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23"/>
                      <a:pt x="29" y="0"/>
                      <a:pt x="6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524" y="0"/>
                      <a:pt x="509" y="21"/>
                      <a:pt x="509" y="63"/>
                    </a:cubicBezTo>
                    <a:cubicBezTo>
                      <a:pt x="509" y="111"/>
                      <a:pt x="524" y="132"/>
                      <a:pt x="524" y="132"/>
                    </a:cubicBezTo>
                  </a:path>
                </a:pathLst>
              </a:custGeom>
              <a:solidFill>
                <a:srgbClr val="FCF6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4">
                <a:extLst>
                  <a:ext uri="{FF2B5EF4-FFF2-40B4-BE49-F238E27FC236}">
                    <a16:creationId xmlns:a16="http://schemas.microsoft.com/office/drawing/2014/main" id="{D07DE40E-D1EC-4A2D-951A-C6F1F4D34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513" y="3109913"/>
                <a:ext cx="319088" cy="630238"/>
              </a:xfrm>
              <a:custGeom>
                <a:avLst/>
                <a:gdLst>
                  <a:gd name="T0" fmla="*/ 67 w 75"/>
                  <a:gd name="T1" fmla="*/ 146 h 146"/>
                  <a:gd name="T2" fmla="*/ 0 w 75"/>
                  <a:gd name="T3" fmla="*/ 76 h 146"/>
                  <a:gd name="T4" fmla="*/ 0 w 75"/>
                  <a:gd name="T5" fmla="*/ 67 h 146"/>
                  <a:gd name="T6" fmla="*/ 69 w 75"/>
                  <a:gd name="T7" fmla="*/ 0 h 146"/>
                  <a:gd name="T8" fmla="*/ 75 w 75"/>
                  <a:gd name="T9" fmla="*/ 6 h 146"/>
                  <a:gd name="T10" fmla="*/ 69 w 75"/>
                  <a:gd name="T11" fmla="*/ 12 h 146"/>
                  <a:gd name="T12" fmla="*/ 12 w 75"/>
                  <a:gd name="T13" fmla="*/ 67 h 146"/>
                  <a:gd name="T14" fmla="*/ 12 w 75"/>
                  <a:gd name="T15" fmla="*/ 76 h 146"/>
                  <a:gd name="T16" fmla="*/ 67 w 75"/>
                  <a:gd name="T17" fmla="*/ 133 h 146"/>
                  <a:gd name="T18" fmla="*/ 73 w 75"/>
                  <a:gd name="T19" fmla="*/ 140 h 146"/>
                  <a:gd name="T20" fmla="*/ 67 w 75"/>
                  <a:gd name="T21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6">
                    <a:moveTo>
                      <a:pt x="67" y="146"/>
                    </a:moveTo>
                    <a:cubicBezTo>
                      <a:pt x="30" y="146"/>
                      <a:pt x="0" y="115"/>
                      <a:pt x="0" y="7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30"/>
                      <a:pt x="31" y="0"/>
                      <a:pt x="69" y="0"/>
                    </a:cubicBezTo>
                    <a:cubicBezTo>
                      <a:pt x="72" y="0"/>
                      <a:pt x="75" y="2"/>
                      <a:pt x="75" y="6"/>
                    </a:cubicBezTo>
                    <a:cubicBezTo>
                      <a:pt x="75" y="9"/>
                      <a:pt x="72" y="12"/>
                      <a:pt x="69" y="12"/>
                    </a:cubicBezTo>
                    <a:cubicBezTo>
                      <a:pt x="37" y="12"/>
                      <a:pt x="12" y="36"/>
                      <a:pt x="12" y="67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108"/>
                      <a:pt x="37" y="133"/>
                      <a:pt x="67" y="133"/>
                    </a:cubicBezTo>
                    <a:cubicBezTo>
                      <a:pt x="70" y="133"/>
                      <a:pt x="73" y="136"/>
                      <a:pt x="73" y="140"/>
                    </a:cubicBezTo>
                    <a:cubicBezTo>
                      <a:pt x="73" y="143"/>
                      <a:pt x="70" y="146"/>
                      <a:pt x="67" y="146"/>
                    </a:cubicBezTo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15">
                <a:extLst>
                  <a:ext uri="{FF2B5EF4-FFF2-40B4-BE49-F238E27FC236}">
                    <a16:creationId xmlns:a16="http://schemas.microsoft.com/office/drawing/2014/main" id="{C39EFDFD-3EF4-43C0-A3AE-2D40DAAEDE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3" y="3109913"/>
                <a:ext cx="2314575" cy="638175"/>
              </a:xfrm>
              <a:custGeom>
                <a:avLst/>
                <a:gdLst>
                  <a:gd name="T0" fmla="*/ 544 w 544"/>
                  <a:gd name="T1" fmla="*/ 148 h 148"/>
                  <a:gd name="T2" fmla="*/ 70 w 544"/>
                  <a:gd name="T3" fmla="*/ 148 h 148"/>
                  <a:gd name="T4" fmla="*/ 0 w 544"/>
                  <a:gd name="T5" fmla="*/ 75 h 148"/>
                  <a:gd name="T6" fmla="*/ 0 w 544"/>
                  <a:gd name="T7" fmla="*/ 65 h 148"/>
                  <a:gd name="T8" fmla="*/ 70 w 544"/>
                  <a:gd name="T9" fmla="*/ 0 h 148"/>
                  <a:gd name="T10" fmla="*/ 544 w 544"/>
                  <a:gd name="T11" fmla="*/ 0 h 148"/>
                  <a:gd name="T12" fmla="*/ 544 w 544"/>
                  <a:gd name="T13" fmla="*/ 12 h 148"/>
                  <a:gd name="T14" fmla="*/ 70 w 544"/>
                  <a:gd name="T15" fmla="*/ 12 h 148"/>
                  <a:gd name="T16" fmla="*/ 12 w 544"/>
                  <a:gd name="T17" fmla="*/ 65 h 148"/>
                  <a:gd name="T18" fmla="*/ 12 w 544"/>
                  <a:gd name="T19" fmla="*/ 75 h 148"/>
                  <a:gd name="T20" fmla="*/ 70 w 544"/>
                  <a:gd name="T21" fmla="*/ 132 h 148"/>
                  <a:gd name="T22" fmla="*/ 544 w 544"/>
                  <a:gd name="T23" fmla="*/ 132 h 148"/>
                  <a:gd name="T24" fmla="*/ 544 w 544"/>
                  <a:gd name="T2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4" h="148">
                    <a:moveTo>
                      <a:pt x="544" y="148"/>
                    </a:moveTo>
                    <a:cubicBezTo>
                      <a:pt x="70" y="148"/>
                      <a:pt x="70" y="148"/>
                      <a:pt x="70" y="148"/>
                    </a:cubicBezTo>
                    <a:cubicBezTo>
                      <a:pt x="33" y="148"/>
                      <a:pt x="0" y="114"/>
                      <a:pt x="0" y="7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28"/>
                      <a:pt x="31" y="0"/>
                      <a:pt x="70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44" y="12"/>
                      <a:pt x="544" y="12"/>
                      <a:pt x="544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38" y="12"/>
                      <a:pt x="12" y="36"/>
                      <a:pt x="12" y="65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2" y="106"/>
                      <a:pt x="40" y="132"/>
                      <a:pt x="70" y="132"/>
                    </a:cubicBezTo>
                    <a:cubicBezTo>
                      <a:pt x="544" y="132"/>
                      <a:pt x="544" y="132"/>
                      <a:pt x="544" y="132"/>
                    </a:cubicBezTo>
                    <a:lnTo>
                      <a:pt x="544" y="148"/>
                    </a:lnTo>
                    <a:close/>
                  </a:path>
                </a:pathLst>
              </a:custGeom>
              <a:solidFill>
                <a:srgbClr val="F16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Line 16">
                <a:extLst>
                  <a:ext uri="{FF2B5EF4-FFF2-40B4-BE49-F238E27FC236}">
                    <a16:creationId xmlns:a16="http://schemas.microsoft.com/office/drawing/2014/main" id="{01E5ED75-F62E-4645-8163-8F52E6530F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0500" y="3562350"/>
                <a:ext cx="1830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Line 17">
                <a:extLst>
                  <a:ext uri="{FF2B5EF4-FFF2-40B4-BE49-F238E27FC236}">
                    <a16:creationId xmlns:a16="http://schemas.microsoft.com/office/drawing/2014/main" id="{8B908C45-0E38-46D5-9765-55428A4F2F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45100" y="3614738"/>
                <a:ext cx="17399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Line 18">
                <a:extLst>
                  <a:ext uri="{FF2B5EF4-FFF2-40B4-BE49-F238E27FC236}">
                    <a16:creationId xmlns:a16="http://schemas.microsoft.com/office/drawing/2014/main" id="{CD0F485C-7464-4AED-9643-10EEAE7B96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40363" y="3498850"/>
                <a:ext cx="1638300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Line 19">
                <a:extLst>
                  <a:ext uri="{FF2B5EF4-FFF2-40B4-BE49-F238E27FC236}">
                    <a16:creationId xmlns:a16="http://schemas.microsoft.com/office/drawing/2014/main" id="{379F8965-D9EC-497F-B3D4-03346067ED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81625" y="3363913"/>
                <a:ext cx="13223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Line 20">
                <a:extLst>
                  <a:ext uri="{FF2B5EF4-FFF2-40B4-BE49-F238E27FC236}">
                    <a16:creationId xmlns:a16="http://schemas.microsoft.com/office/drawing/2014/main" id="{8767C7E2-1A2D-48A9-8964-288EE372D7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84775" y="3286125"/>
                <a:ext cx="1893888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Line 21">
                <a:extLst>
                  <a:ext uri="{FF2B5EF4-FFF2-40B4-BE49-F238E27FC236}">
                    <a16:creationId xmlns:a16="http://schemas.microsoft.com/office/drawing/2014/main" id="{F488C8C9-D0EB-4B40-B01B-8A8EB6CFB2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54638" y="3225800"/>
                <a:ext cx="1724025" cy="0"/>
              </a:xfrm>
              <a:prstGeom prst="line">
                <a:avLst/>
              </a:prstGeom>
              <a:noFill/>
              <a:ln w="17463" cap="rnd">
                <a:solidFill>
                  <a:srgbClr val="C5C5CC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8111708D-CDE4-4537-B30F-BD689792CFDA}"/>
                </a:ext>
              </a:extLst>
            </p:cNvPr>
            <p:cNvGrpSpPr/>
            <p:nvPr/>
          </p:nvGrpSpPr>
          <p:grpSpPr>
            <a:xfrm>
              <a:off x="7061527" y="2558004"/>
              <a:ext cx="3136462" cy="480110"/>
              <a:chOff x="7061527" y="2558004"/>
              <a:chExt cx="3136462" cy="480110"/>
            </a:xfrm>
          </p:grpSpPr>
          <p:sp>
            <p:nvSpPr>
              <p:cNvPr id="160" name="Rectangle 112">
                <a:extLst>
                  <a:ext uri="{FF2B5EF4-FFF2-40B4-BE49-F238E27FC236}">
                    <a16:creationId xmlns:a16="http://schemas.microsoft.com/office/drawing/2014/main" id="{87CA3F57-70D1-4E7E-88A3-FE35C37792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1527" y="2558671"/>
                <a:ext cx="3136462" cy="464661"/>
              </a:xfrm>
              <a:prstGeom prst="rect">
                <a:avLst/>
              </a:prstGeom>
              <a:solidFill>
                <a:srgbClr val="F5D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Rectangle 113">
                <a:extLst>
                  <a:ext uri="{FF2B5EF4-FFF2-40B4-BE49-F238E27FC236}">
                    <a16:creationId xmlns:a16="http://schemas.microsoft.com/office/drawing/2014/main" id="{C13CBA4B-F1B1-456E-8BB4-B8CA9297A3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8024" y="2558004"/>
                <a:ext cx="145699" cy="464661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Rectangle 33">
                <a:extLst>
                  <a:ext uri="{FF2B5EF4-FFF2-40B4-BE49-F238E27FC236}">
                    <a16:creationId xmlns:a16="http://schemas.microsoft.com/office/drawing/2014/main" id="{263B2B9A-9A9B-4DEE-AB52-6B7D5CB5FD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2642" y="2559671"/>
                <a:ext cx="163419" cy="478443"/>
              </a:xfrm>
              <a:prstGeom prst="rect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1" name="组合 150">
              <a:extLst>
                <a:ext uri="{FF2B5EF4-FFF2-40B4-BE49-F238E27FC236}">
                  <a16:creationId xmlns:a16="http://schemas.microsoft.com/office/drawing/2014/main" id="{A54B4347-DAC0-4417-8BAA-7F1BBAC89383}"/>
                </a:ext>
              </a:extLst>
            </p:cNvPr>
            <p:cNvGrpSpPr/>
            <p:nvPr/>
          </p:nvGrpSpPr>
          <p:grpSpPr>
            <a:xfrm>
              <a:off x="8613367" y="1250214"/>
              <a:ext cx="1135916" cy="1341139"/>
              <a:chOff x="7698578" y="210044"/>
              <a:chExt cx="1135916" cy="1341139"/>
            </a:xfrm>
          </p:grpSpPr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id="{A1E88CE2-15FD-43BD-9ED0-1E92A076C6E3}"/>
                  </a:ext>
                </a:extLst>
              </p:cNvPr>
              <p:cNvGrpSpPr/>
              <p:nvPr/>
            </p:nvGrpSpPr>
            <p:grpSpPr>
              <a:xfrm>
                <a:off x="7698578" y="210044"/>
                <a:ext cx="1135916" cy="1332246"/>
                <a:chOff x="5419725" y="908051"/>
                <a:chExt cx="900113" cy="1055687"/>
              </a:xfrm>
            </p:grpSpPr>
            <p:sp>
              <p:nvSpPr>
                <p:cNvPr id="154" name="Freeform 125">
                  <a:extLst>
                    <a:ext uri="{FF2B5EF4-FFF2-40B4-BE49-F238E27FC236}">
                      <a16:creationId xmlns:a16="http://schemas.microsoft.com/office/drawing/2014/main" id="{492D2AA0-564B-411B-829E-5238315C11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5" name="Freeform 126">
                  <a:extLst>
                    <a:ext uri="{FF2B5EF4-FFF2-40B4-BE49-F238E27FC236}">
                      <a16:creationId xmlns:a16="http://schemas.microsoft.com/office/drawing/2014/main" id="{DA87BC2E-4635-4615-A5D9-77E8E309A5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9725" y="1325563"/>
                  <a:ext cx="628650" cy="638175"/>
                </a:xfrm>
                <a:custGeom>
                  <a:avLst/>
                  <a:gdLst>
                    <a:gd name="T0" fmla="*/ 9 w 148"/>
                    <a:gd name="T1" fmla="*/ 0 h 150"/>
                    <a:gd name="T2" fmla="*/ 0 w 148"/>
                    <a:gd name="T3" fmla="*/ 13 h 150"/>
                    <a:gd name="T4" fmla="*/ 0 w 148"/>
                    <a:gd name="T5" fmla="*/ 117 h 150"/>
                    <a:gd name="T6" fmla="*/ 30 w 148"/>
                    <a:gd name="T7" fmla="*/ 150 h 150"/>
                    <a:gd name="T8" fmla="*/ 123 w 148"/>
                    <a:gd name="T9" fmla="*/ 150 h 150"/>
                    <a:gd name="T10" fmla="*/ 148 w 148"/>
                    <a:gd name="T11" fmla="*/ 114 h 150"/>
                    <a:gd name="T12" fmla="*/ 148 w 148"/>
                    <a:gd name="T13" fmla="*/ 11 h 150"/>
                    <a:gd name="T14" fmla="*/ 140 w 148"/>
                    <a:gd name="T15" fmla="*/ 0 h 150"/>
                    <a:gd name="T16" fmla="*/ 9 w 148"/>
                    <a:gd name="T17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8" h="150">
                      <a:moveTo>
                        <a:pt x="9" y="0"/>
                      </a:moveTo>
                      <a:cubicBezTo>
                        <a:pt x="9" y="0"/>
                        <a:pt x="2" y="2"/>
                        <a:pt x="0" y="13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17"/>
                        <a:pt x="12" y="143"/>
                        <a:pt x="30" y="150"/>
                      </a:cubicBezTo>
                      <a:cubicBezTo>
                        <a:pt x="123" y="150"/>
                        <a:pt x="123" y="150"/>
                        <a:pt x="123" y="150"/>
                      </a:cubicBezTo>
                      <a:cubicBezTo>
                        <a:pt x="123" y="150"/>
                        <a:pt x="141" y="140"/>
                        <a:pt x="148" y="114"/>
                      </a:cubicBezTo>
                      <a:cubicBezTo>
                        <a:pt x="148" y="11"/>
                        <a:pt x="148" y="11"/>
                        <a:pt x="148" y="11"/>
                      </a:cubicBezTo>
                      <a:cubicBezTo>
                        <a:pt x="148" y="11"/>
                        <a:pt x="146" y="5"/>
                        <a:pt x="140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noFill/>
                <a:ln w="33338" cap="rnd">
                  <a:solidFill>
                    <a:srgbClr val="3E465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6" name="Freeform 127">
                  <a:extLst>
                    <a:ext uri="{FF2B5EF4-FFF2-40B4-BE49-F238E27FC236}">
                      <a16:creationId xmlns:a16="http://schemas.microsoft.com/office/drawing/2014/main" id="{013EF876-51A9-4F2A-BDAD-1BC93D9A49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2813" y="1312863"/>
                  <a:ext cx="327025" cy="514350"/>
                </a:xfrm>
                <a:custGeom>
                  <a:avLst/>
                  <a:gdLst>
                    <a:gd name="T0" fmla="*/ 6 w 77"/>
                    <a:gd name="T1" fmla="*/ 29 h 121"/>
                    <a:gd name="T2" fmla="*/ 60 w 77"/>
                    <a:gd name="T3" fmla="*/ 27 h 121"/>
                    <a:gd name="T4" fmla="*/ 57 w 77"/>
                    <a:gd name="T5" fmla="*/ 93 h 121"/>
                    <a:gd name="T6" fmla="*/ 0 w 77"/>
                    <a:gd name="T7" fmla="*/ 95 h 121"/>
                    <a:gd name="T8" fmla="*/ 9 w 77"/>
                    <a:gd name="T9" fmla="*/ 91 h 121"/>
                    <a:gd name="T10" fmla="*/ 59 w 77"/>
                    <a:gd name="T11" fmla="*/ 56 h 121"/>
                    <a:gd name="T12" fmla="*/ 36 w 77"/>
                    <a:gd name="T13" fmla="*/ 31 h 121"/>
                    <a:gd name="T14" fmla="*/ 5 w 77"/>
                    <a:gd name="T15" fmla="*/ 5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7" h="121">
                      <a:moveTo>
                        <a:pt x="6" y="29"/>
                      </a:moveTo>
                      <a:cubicBezTo>
                        <a:pt x="33" y="0"/>
                        <a:pt x="60" y="27"/>
                        <a:pt x="60" y="27"/>
                      </a:cubicBezTo>
                      <a:cubicBezTo>
                        <a:pt x="77" y="43"/>
                        <a:pt x="71" y="77"/>
                        <a:pt x="57" y="93"/>
                      </a:cubicBezTo>
                      <a:cubicBezTo>
                        <a:pt x="47" y="109"/>
                        <a:pt x="5" y="121"/>
                        <a:pt x="0" y="95"/>
                      </a:cubicBezTo>
                      <a:cubicBezTo>
                        <a:pt x="4" y="94"/>
                        <a:pt x="6" y="92"/>
                        <a:pt x="9" y="91"/>
                      </a:cubicBezTo>
                      <a:cubicBezTo>
                        <a:pt x="50" y="105"/>
                        <a:pt x="58" y="67"/>
                        <a:pt x="59" y="56"/>
                      </a:cubicBezTo>
                      <a:cubicBezTo>
                        <a:pt x="59" y="43"/>
                        <a:pt x="49" y="30"/>
                        <a:pt x="36" y="31"/>
                      </a:cubicBezTo>
                      <a:cubicBezTo>
                        <a:pt x="36" y="31"/>
                        <a:pt x="11" y="27"/>
                        <a:pt x="5" y="51"/>
                      </a:cubicBezTo>
                    </a:path>
                  </a:pathLst>
                </a:custGeom>
                <a:solidFill>
                  <a:srgbClr val="3E46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7" name="Freeform 128">
                  <a:extLst>
                    <a:ext uri="{FF2B5EF4-FFF2-40B4-BE49-F238E27FC236}">
                      <a16:creationId xmlns:a16="http://schemas.microsoft.com/office/drawing/2014/main" id="{AA3F65CA-CD2B-438F-B833-CA156EAF12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625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2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8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8" name="Freeform 129">
                  <a:extLst>
                    <a:ext uri="{FF2B5EF4-FFF2-40B4-BE49-F238E27FC236}">
                      <a16:creationId xmlns:a16="http://schemas.microsoft.com/office/drawing/2014/main" id="{CA69AA7D-0A25-4A78-829C-749D04FEFF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0550" y="908051"/>
                  <a:ext cx="122238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4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5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4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9" name="Freeform 130">
                  <a:extLst>
                    <a:ext uri="{FF2B5EF4-FFF2-40B4-BE49-F238E27FC236}">
                      <a16:creationId xmlns:a16="http://schemas.microsoft.com/office/drawing/2014/main" id="{E8F4B7CF-44F5-49C5-A5C9-20844628EA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0888" y="908051"/>
                  <a:ext cx="123825" cy="344488"/>
                </a:xfrm>
                <a:custGeom>
                  <a:avLst/>
                  <a:gdLst>
                    <a:gd name="T0" fmla="*/ 12 w 29"/>
                    <a:gd name="T1" fmla="*/ 81 h 81"/>
                    <a:gd name="T2" fmla="*/ 9 w 29"/>
                    <a:gd name="T3" fmla="*/ 79 h 81"/>
                    <a:gd name="T4" fmla="*/ 2 w 29"/>
                    <a:gd name="T5" fmla="*/ 70 h 81"/>
                    <a:gd name="T6" fmla="*/ 0 w 29"/>
                    <a:gd name="T7" fmla="*/ 63 h 81"/>
                    <a:gd name="T8" fmla="*/ 0 w 29"/>
                    <a:gd name="T9" fmla="*/ 55 h 81"/>
                    <a:gd name="T10" fmla="*/ 3 w 29"/>
                    <a:gd name="T11" fmla="*/ 47 h 81"/>
                    <a:gd name="T12" fmla="*/ 5 w 29"/>
                    <a:gd name="T13" fmla="*/ 43 h 81"/>
                    <a:gd name="T14" fmla="*/ 7 w 29"/>
                    <a:gd name="T15" fmla="*/ 39 h 81"/>
                    <a:gd name="T16" fmla="*/ 17 w 29"/>
                    <a:gd name="T17" fmla="*/ 25 h 81"/>
                    <a:gd name="T18" fmla="*/ 22 w 29"/>
                    <a:gd name="T19" fmla="*/ 19 h 81"/>
                    <a:gd name="T20" fmla="*/ 24 w 29"/>
                    <a:gd name="T21" fmla="*/ 16 h 81"/>
                    <a:gd name="T22" fmla="*/ 25 w 29"/>
                    <a:gd name="T23" fmla="*/ 13 h 81"/>
                    <a:gd name="T24" fmla="*/ 26 w 29"/>
                    <a:gd name="T25" fmla="*/ 11 h 81"/>
                    <a:gd name="T26" fmla="*/ 27 w 29"/>
                    <a:gd name="T27" fmla="*/ 8 h 81"/>
                    <a:gd name="T28" fmla="*/ 28 w 29"/>
                    <a:gd name="T29" fmla="*/ 4 h 81"/>
                    <a:gd name="T30" fmla="*/ 29 w 29"/>
                    <a:gd name="T31" fmla="*/ 0 h 81"/>
                    <a:gd name="T32" fmla="*/ 29 w 29"/>
                    <a:gd name="T33" fmla="*/ 4 h 81"/>
                    <a:gd name="T34" fmla="*/ 29 w 29"/>
                    <a:gd name="T35" fmla="*/ 8 h 81"/>
                    <a:gd name="T36" fmla="*/ 28 w 29"/>
                    <a:gd name="T37" fmla="*/ 11 h 81"/>
                    <a:gd name="T38" fmla="*/ 27 w 29"/>
                    <a:gd name="T39" fmla="*/ 14 h 81"/>
                    <a:gd name="T40" fmla="*/ 26 w 29"/>
                    <a:gd name="T41" fmla="*/ 17 h 81"/>
                    <a:gd name="T42" fmla="*/ 24 w 29"/>
                    <a:gd name="T43" fmla="*/ 21 h 81"/>
                    <a:gd name="T44" fmla="*/ 20 w 29"/>
                    <a:gd name="T45" fmla="*/ 27 h 81"/>
                    <a:gd name="T46" fmla="*/ 15 w 29"/>
                    <a:gd name="T47" fmla="*/ 34 h 81"/>
                    <a:gd name="T48" fmla="*/ 10 w 29"/>
                    <a:gd name="T49" fmla="*/ 41 h 81"/>
                    <a:gd name="T50" fmla="*/ 8 w 29"/>
                    <a:gd name="T51" fmla="*/ 45 h 81"/>
                    <a:gd name="T52" fmla="*/ 6 w 29"/>
                    <a:gd name="T53" fmla="*/ 48 h 81"/>
                    <a:gd name="T54" fmla="*/ 4 w 29"/>
                    <a:gd name="T55" fmla="*/ 56 h 81"/>
                    <a:gd name="T56" fmla="*/ 3 w 29"/>
                    <a:gd name="T57" fmla="*/ 63 h 81"/>
                    <a:gd name="T58" fmla="*/ 4 w 29"/>
                    <a:gd name="T59" fmla="*/ 66 h 81"/>
                    <a:gd name="T60" fmla="*/ 5 w 29"/>
                    <a:gd name="T61" fmla="*/ 69 h 81"/>
                    <a:gd name="T62" fmla="*/ 9 w 29"/>
                    <a:gd name="T63" fmla="*/ 78 h 81"/>
                    <a:gd name="T64" fmla="*/ 12 w 29"/>
                    <a:gd name="T65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" h="81">
                      <a:moveTo>
                        <a:pt x="12" y="81"/>
                      </a:moveTo>
                      <a:cubicBezTo>
                        <a:pt x="12" y="81"/>
                        <a:pt x="11" y="81"/>
                        <a:pt x="9" y="79"/>
                      </a:cubicBezTo>
                      <a:cubicBezTo>
                        <a:pt x="7" y="77"/>
                        <a:pt x="4" y="74"/>
                        <a:pt x="2" y="70"/>
                      </a:cubicBezTo>
                      <a:cubicBezTo>
                        <a:pt x="1" y="68"/>
                        <a:pt x="1" y="66"/>
                        <a:pt x="0" y="63"/>
                      </a:cubicBezTo>
                      <a:cubicBezTo>
                        <a:pt x="0" y="61"/>
                        <a:pt x="0" y="58"/>
                        <a:pt x="0" y="55"/>
                      </a:cubicBezTo>
                      <a:cubicBezTo>
                        <a:pt x="1" y="52"/>
                        <a:pt x="1" y="49"/>
                        <a:pt x="3" y="47"/>
                      </a:cubicBezTo>
                      <a:cubicBezTo>
                        <a:pt x="3" y="45"/>
                        <a:pt x="4" y="44"/>
                        <a:pt x="5" y="43"/>
                      </a:cubicBezTo>
                      <a:cubicBezTo>
                        <a:pt x="5" y="41"/>
                        <a:pt x="6" y="40"/>
                        <a:pt x="7" y="39"/>
                      </a:cubicBezTo>
                      <a:cubicBezTo>
                        <a:pt x="10" y="34"/>
                        <a:pt x="14" y="29"/>
                        <a:pt x="17" y="25"/>
                      </a:cubicBezTo>
                      <a:cubicBezTo>
                        <a:pt x="19" y="23"/>
                        <a:pt x="20" y="21"/>
                        <a:pt x="22" y="19"/>
                      </a:cubicBezTo>
                      <a:cubicBezTo>
                        <a:pt x="23" y="18"/>
                        <a:pt x="23" y="17"/>
                        <a:pt x="24" y="16"/>
                      </a:cubicBezTo>
                      <a:cubicBezTo>
                        <a:pt x="24" y="15"/>
                        <a:pt x="25" y="14"/>
                        <a:pt x="25" y="13"/>
                      </a:cubicBezTo>
                      <a:cubicBezTo>
                        <a:pt x="26" y="12"/>
                        <a:pt x="26" y="12"/>
                        <a:pt x="26" y="11"/>
                      </a:cubicBezTo>
                      <a:cubicBezTo>
                        <a:pt x="27" y="10"/>
                        <a:pt x="27" y="9"/>
                        <a:pt x="27" y="8"/>
                      </a:cubicBezTo>
                      <a:cubicBezTo>
                        <a:pt x="28" y="6"/>
                        <a:pt x="28" y="5"/>
                        <a:pt x="28" y="4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1"/>
                        <a:pt x="29" y="4"/>
                      </a:cubicBezTo>
                      <a:cubicBezTo>
                        <a:pt x="29" y="5"/>
                        <a:pt x="29" y="6"/>
                        <a:pt x="29" y="8"/>
                      </a:cubicBezTo>
                      <a:cubicBezTo>
                        <a:pt x="29" y="9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7" y="14"/>
                      </a:cubicBezTo>
                      <a:cubicBezTo>
                        <a:pt x="27" y="15"/>
                        <a:pt x="27" y="16"/>
                        <a:pt x="26" y="17"/>
                      </a:cubicBezTo>
                      <a:cubicBezTo>
                        <a:pt x="26" y="19"/>
                        <a:pt x="25" y="20"/>
                        <a:pt x="24" y="21"/>
                      </a:cubicBezTo>
                      <a:cubicBezTo>
                        <a:pt x="23" y="23"/>
                        <a:pt x="21" y="25"/>
                        <a:pt x="20" y="27"/>
                      </a:cubicBezTo>
                      <a:cubicBezTo>
                        <a:pt x="18" y="29"/>
                        <a:pt x="17" y="32"/>
                        <a:pt x="15" y="34"/>
                      </a:cubicBezTo>
                      <a:cubicBezTo>
                        <a:pt x="13" y="36"/>
                        <a:pt x="12" y="39"/>
                        <a:pt x="10" y="41"/>
                      </a:cubicBezTo>
                      <a:cubicBezTo>
                        <a:pt x="9" y="42"/>
                        <a:pt x="9" y="43"/>
                        <a:pt x="8" y="45"/>
                      </a:cubicBezTo>
                      <a:cubicBezTo>
                        <a:pt x="7" y="46"/>
                        <a:pt x="7" y="47"/>
                        <a:pt x="6" y="48"/>
                      </a:cubicBezTo>
                      <a:cubicBezTo>
                        <a:pt x="5" y="51"/>
                        <a:pt x="4" y="53"/>
                        <a:pt x="4" y="56"/>
                      </a:cubicBezTo>
                      <a:cubicBezTo>
                        <a:pt x="3" y="58"/>
                        <a:pt x="3" y="61"/>
                        <a:pt x="3" y="63"/>
                      </a:cubicBezTo>
                      <a:cubicBezTo>
                        <a:pt x="3" y="64"/>
                        <a:pt x="3" y="65"/>
                        <a:pt x="4" y="66"/>
                      </a:cubicBezTo>
                      <a:cubicBezTo>
                        <a:pt x="4" y="67"/>
                        <a:pt x="4" y="68"/>
                        <a:pt x="5" y="69"/>
                      </a:cubicBezTo>
                      <a:cubicBezTo>
                        <a:pt x="6" y="73"/>
                        <a:pt x="8" y="76"/>
                        <a:pt x="9" y="78"/>
                      </a:cubicBezTo>
                      <a:cubicBezTo>
                        <a:pt x="11" y="80"/>
                        <a:pt x="12" y="81"/>
                        <a:pt x="12" y="81"/>
                      </a:cubicBezTo>
                    </a:path>
                  </a:pathLst>
                </a:custGeom>
                <a:solidFill>
                  <a:srgbClr val="E8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53" name="Freeform 9">
                <a:extLst>
                  <a:ext uri="{FF2B5EF4-FFF2-40B4-BE49-F238E27FC236}">
                    <a16:creationId xmlns:a16="http://schemas.microsoft.com/office/drawing/2014/main" id="{49C429F8-D38B-4ECF-A45B-52242B76B27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093519" y="717064"/>
                <a:ext cx="419018" cy="834119"/>
              </a:xfrm>
              <a:custGeom>
                <a:avLst/>
                <a:gdLst>
                  <a:gd name="T0" fmla="*/ 79 w 79"/>
                  <a:gd name="T1" fmla="*/ 0 h 158"/>
                  <a:gd name="T2" fmla="*/ 13 w 79"/>
                  <a:gd name="T3" fmla="*/ 0 h 158"/>
                  <a:gd name="T4" fmla="*/ 12 w 79"/>
                  <a:gd name="T5" fmla="*/ 0 h 158"/>
                  <a:gd name="T6" fmla="*/ 0 w 79"/>
                  <a:gd name="T7" fmla="*/ 17 h 158"/>
                  <a:gd name="T8" fmla="*/ 0 w 79"/>
                  <a:gd name="T9" fmla="*/ 17 h 158"/>
                  <a:gd name="T10" fmla="*/ 0 w 79"/>
                  <a:gd name="T11" fmla="*/ 121 h 158"/>
                  <a:gd name="T12" fmla="*/ 1 w 79"/>
                  <a:gd name="T13" fmla="*/ 123 h 158"/>
                  <a:gd name="T14" fmla="*/ 32 w 79"/>
                  <a:gd name="T15" fmla="*/ 157 h 158"/>
                  <a:gd name="T16" fmla="*/ 34 w 79"/>
                  <a:gd name="T17" fmla="*/ 158 h 158"/>
                  <a:gd name="T18" fmla="*/ 79 w 79"/>
                  <a:gd name="T19" fmla="*/ 158 h 158"/>
                  <a:gd name="T20" fmla="*/ 79 w 79"/>
                  <a:gd name="T2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158">
                    <a:moveTo>
                      <a:pt x="7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1"/>
                      <a:pt x="2" y="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2"/>
                      <a:pt x="0" y="122"/>
                      <a:pt x="1" y="123"/>
                    </a:cubicBezTo>
                    <a:cubicBezTo>
                      <a:pt x="1" y="124"/>
                      <a:pt x="13" y="150"/>
                      <a:pt x="32" y="157"/>
                    </a:cubicBezTo>
                    <a:cubicBezTo>
                      <a:pt x="33" y="158"/>
                      <a:pt x="33" y="158"/>
                      <a:pt x="34" y="158"/>
                    </a:cubicBezTo>
                    <a:cubicBezTo>
                      <a:pt x="79" y="158"/>
                      <a:pt x="79" y="158"/>
                      <a:pt x="79" y="158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E5E5E5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/>
          <p:cNvSpPr txBox="1"/>
          <p:nvPr/>
        </p:nvSpPr>
        <p:spPr>
          <a:xfrm>
            <a:off x="2820584" y="103204"/>
            <a:ext cx="6550832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rgbClr val="FFFFFF"/>
                </a:solidFill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Environment-Where to learn</a:t>
            </a:r>
          </a:p>
        </p:txBody>
      </p:sp>
      <p:sp>
        <p:nvSpPr>
          <p:cNvPr id="101" name="矩形 100"/>
          <p:cNvSpPr/>
          <p:nvPr/>
        </p:nvSpPr>
        <p:spPr>
          <a:xfrm>
            <a:off x="-805368" y="3765441"/>
            <a:ext cx="622490" cy="1112062"/>
          </a:xfrm>
          <a:prstGeom prst="rect">
            <a:avLst/>
          </a:prstGeom>
          <a:solidFill>
            <a:srgbClr val="12B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-805368" y="4877503"/>
            <a:ext cx="622490" cy="1112062"/>
          </a:xfrm>
          <a:prstGeom prst="rect">
            <a:avLst/>
          </a:prstGeom>
          <a:solidFill>
            <a:srgbClr val="2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-805368" y="2698237"/>
            <a:ext cx="622490" cy="1112062"/>
          </a:xfrm>
          <a:prstGeom prst="rect">
            <a:avLst/>
          </a:prstGeom>
          <a:solidFill>
            <a:srgbClr val="E04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-805368" y="1753357"/>
            <a:ext cx="622490" cy="1112062"/>
          </a:xfrm>
          <a:prstGeom prst="rect">
            <a:avLst/>
          </a:prstGeom>
          <a:solidFill>
            <a:srgbClr val="FDB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D8F5B9F-1150-4259-B5C0-6B959AB875F3}"/>
              </a:ext>
            </a:extLst>
          </p:cNvPr>
          <p:cNvSpPr/>
          <p:nvPr/>
        </p:nvSpPr>
        <p:spPr>
          <a:xfrm>
            <a:off x="209171" y="1574450"/>
            <a:ext cx="6247614" cy="65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607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Suggestion</a:t>
            </a:r>
            <a:r>
              <a:rPr lang="zh-CN" altLang="en-US" sz="28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Simplify official website</a:t>
            </a:r>
            <a:endParaRPr lang="zh-CN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0" name="图片 89">
            <a:extLst>
              <a:ext uri="{FF2B5EF4-FFF2-40B4-BE49-F238E27FC236}">
                <a16:creationId xmlns:a16="http://schemas.microsoft.com/office/drawing/2014/main" id="{3756A2D3-97BA-49F3-A2C8-042D547E368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46" y="2771191"/>
            <a:ext cx="7089040" cy="33405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9" name="图片 88">
            <a:extLst>
              <a:ext uri="{FF2B5EF4-FFF2-40B4-BE49-F238E27FC236}">
                <a16:creationId xmlns:a16="http://schemas.microsoft.com/office/drawing/2014/main" id="{8F7BD3AB-160B-42D0-8063-BE62B76E0E15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99" r="27211"/>
          <a:stretch/>
        </p:blipFill>
        <p:spPr bwMode="auto">
          <a:xfrm>
            <a:off x="7436498" y="2771191"/>
            <a:ext cx="4272852" cy="33405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322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扁平教育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506</Words>
  <Application>Microsoft Office PowerPoint</Application>
  <PresentationFormat>宽屏</PresentationFormat>
  <Paragraphs>132</Paragraphs>
  <Slides>27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等线</vt:lpstr>
      <vt:lpstr>等线 Light</vt:lpstr>
      <vt:lpstr>华文中宋</vt:lpstr>
      <vt:lpstr>Agency FB</vt:lpstr>
      <vt:lpstr>Arial</vt:lpstr>
      <vt:lpstr>Franklin Gothic Demi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扁平教育</dc:title>
  <dc:creator>PC</dc:creator>
  <cp:lastModifiedBy>Yangyang</cp:lastModifiedBy>
  <cp:revision>123</cp:revision>
  <dcterms:created xsi:type="dcterms:W3CDTF">2017-05-02T09:54:38Z</dcterms:created>
  <dcterms:modified xsi:type="dcterms:W3CDTF">2019-09-27T01:15:16Z</dcterms:modified>
</cp:coreProperties>
</file>

<file path=docProps/thumbnail.jpeg>
</file>